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6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</p:sldIdLst>
  <p:sldSz cy="5143500" cx="9144000"/>
  <p:notesSz cx="6858000" cy="9144000"/>
  <p:embeddedFontLst>
    <p:embeddedFont>
      <p:font typeface="Dosis"/>
      <p:regular r:id="rId44"/>
      <p:bold r:id="rId45"/>
    </p:embeddedFont>
    <p:embeddedFont>
      <p:font typeface="Staatliches"/>
      <p:regular r:id="rId46"/>
    </p:embeddedFont>
    <p:embeddedFont>
      <p:font typeface="Fira Sans Extra Condensed Medium"/>
      <p:regular r:id="rId47"/>
      <p:bold r:id="rId48"/>
      <p:italic r:id="rId49"/>
      <p:boldItalic r:id="rId50"/>
    </p:embeddedFont>
    <p:embeddedFont>
      <p:font typeface="Abel"/>
      <p:regular r:id="rId51"/>
    </p:embeddedFont>
    <p:embeddedFont>
      <p:font typeface="Squada One"/>
      <p:regular r:id="rId52"/>
    </p:embeddedFont>
    <p:embeddedFont>
      <p:font typeface="Josefin Sans"/>
      <p:regular r:id="rId53"/>
      <p:bold r:id="rId54"/>
      <p:italic r:id="rId55"/>
      <p:boldItalic r:id="rId56"/>
    </p:embeddedFont>
    <p:embeddedFont>
      <p:font typeface="Dosis ExtraLight"/>
      <p:regular r:id="rId57"/>
      <p:bold r:id="rId58"/>
    </p:embeddedFont>
    <p:embeddedFont>
      <p:font typeface="Fira Sans Condensed ExtraLight"/>
      <p:regular r:id="rId59"/>
      <p:bold r:id="rId60"/>
      <p:italic r:id="rId61"/>
      <p:boldItalic r:id="rId6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font" Target="fonts/Dosis-regular.fntdata"/><Relationship Id="rId43" Type="http://schemas.openxmlformats.org/officeDocument/2006/relationships/slide" Target="slides/slide38.xml"/><Relationship Id="rId46" Type="http://schemas.openxmlformats.org/officeDocument/2006/relationships/font" Target="fonts/Staatliches-regular.fntdata"/><Relationship Id="rId45" Type="http://schemas.openxmlformats.org/officeDocument/2006/relationships/font" Target="fonts/Dosis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FiraSansExtraCondensedMedium-bold.fntdata"/><Relationship Id="rId47" Type="http://schemas.openxmlformats.org/officeDocument/2006/relationships/font" Target="fonts/FiraSansExtraCondensedMedium-regular.fntdata"/><Relationship Id="rId49" Type="http://schemas.openxmlformats.org/officeDocument/2006/relationships/font" Target="fonts/FiraSansExtraCondensedMedium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FiraSansCondensedExtraLight-boldItalic.fntdata"/><Relationship Id="rId61" Type="http://schemas.openxmlformats.org/officeDocument/2006/relationships/font" Target="fonts/FiraSansCondensedExtraLight-italic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font" Target="fonts/FiraSansCondensedExtraLight-bold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Abel-regular.fntdata"/><Relationship Id="rId50" Type="http://schemas.openxmlformats.org/officeDocument/2006/relationships/font" Target="fonts/FiraSansExtraCondensedMedium-boldItalic.fntdata"/><Relationship Id="rId53" Type="http://schemas.openxmlformats.org/officeDocument/2006/relationships/font" Target="fonts/JosefinSans-regular.fntdata"/><Relationship Id="rId52" Type="http://schemas.openxmlformats.org/officeDocument/2006/relationships/font" Target="fonts/SquadaOne-regular.fntdata"/><Relationship Id="rId11" Type="http://schemas.openxmlformats.org/officeDocument/2006/relationships/slide" Target="slides/slide6.xml"/><Relationship Id="rId55" Type="http://schemas.openxmlformats.org/officeDocument/2006/relationships/font" Target="fonts/JosefinSans-italic.fntdata"/><Relationship Id="rId10" Type="http://schemas.openxmlformats.org/officeDocument/2006/relationships/slide" Target="slides/slide5.xml"/><Relationship Id="rId54" Type="http://schemas.openxmlformats.org/officeDocument/2006/relationships/font" Target="fonts/JosefinSans-bold.fntdata"/><Relationship Id="rId13" Type="http://schemas.openxmlformats.org/officeDocument/2006/relationships/slide" Target="slides/slide8.xml"/><Relationship Id="rId57" Type="http://schemas.openxmlformats.org/officeDocument/2006/relationships/font" Target="fonts/DosisExtraLight-regular.fntdata"/><Relationship Id="rId12" Type="http://schemas.openxmlformats.org/officeDocument/2006/relationships/slide" Target="slides/slide7.xml"/><Relationship Id="rId56" Type="http://schemas.openxmlformats.org/officeDocument/2006/relationships/font" Target="fonts/JosefinSans-boldItalic.fntdata"/><Relationship Id="rId15" Type="http://schemas.openxmlformats.org/officeDocument/2006/relationships/slide" Target="slides/slide10.xml"/><Relationship Id="rId59" Type="http://schemas.openxmlformats.org/officeDocument/2006/relationships/font" Target="fonts/FiraSansCondensedExtraLight-regular.fntdata"/><Relationship Id="rId14" Type="http://schemas.openxmlformats.org/officeDocument/2006/relationships/slide" Target="slides/slide9.xml"/><Relationship Id="rId58" Type="http://schemas.openxmlformats.org/officeDocument/2006/relationships/font" Target="fonts/DosisExtraLight-bold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d5026cbcf6_4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d5026cbcf6_4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d5026cbcf6_4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d5026cbcf6_4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7afa86022b_3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7afa86022b_3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7afa86022b_7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7afa86022b_7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7afa86022b_7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7afa86022b_7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7afa86022b_7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7afa86022b_7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7afa86022b_7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7afa86022b_7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7afa86022b_7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7afa86022b_7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7afa86022b_7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7afa86022b_7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7afa86022b_7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7afa86022b_7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7afa86022b_5_7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7afa86022b_5_7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7afa86022b_7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7afa86022b_7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7afa86022b_7_2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7afa86022b_7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7afa86022b_7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7afa86022b_7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7afa86022b_7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7afa86022b_7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7afa86022b_5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Google Shape;558;g7afa86022b_5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7afa86022b_5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" name="Google Shape;565;g7afa86022b_5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7afa86022b_5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7" name="Google Shape;587;g7afa86022b_5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7afa86022b_5_2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Google Shape;597;g7afa86022b_5_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7afa86022b_5_2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5" name="Google Shape;615;g7afa86022b_5_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g7afa86022b_5_2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3" name="Google Shape;663;g7afa86022b_5_2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7afa86022b_5_7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7afa86022b_5_7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d5026cbcf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gd5026cbcf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d5026cbcf6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" name="Google Shape;700;gd5026cbcf6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gd5026cbcf6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6" name="Google Shape;716;gd5026cbcf6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gd5026cbcf6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1" name="Google Shape;731;gd5026cbcf6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gd5026cbcf6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9" name="Google Shape;749;gd5026cbcf6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gd5026cbcf6_3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4" name="Google Shape;764;gd5026cbcf6_3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g7afa86022b_5_5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9" name="Google Shape;769;g7afa86022b_5_5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g7afa86022b_5_3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5" name="Google Shape;865;g7afa86022b_5_3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8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g7afa86022b_5_3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0" name="Google Shape;870;g7afa86022b_5_3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7afa86022b_3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7afa86022b_3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7afa86022b_5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7afa86022b_5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7afa86022b_5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7afa86022b_5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7afa86022b_7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7afa86022b_7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7afa86022b_3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7afa86022b_3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35560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“Faster R-CNN: Towards Real-Time Object Detection with Region Proposal Networks,” </a:t>
            </a:r>
            <a:r>
              <a:rPr i="1" lang="en">
                <a:solidFill>
                  <a:schemeClr val="dk1"/>
                </a:solidFill>
              </a:rPr>
              <a:t>IEEE Xplore</a:t>
            </a:r>
            <a:r>
              <a:rPr lang="en">
                <a:solidFill>
                  <a:schemeClr val="dk1"/>
                </a:solidFill>
              </a:rPr>
              <a:t>. [Online]. Available: https://ieeexplore.ieee.org/document/7485869. [Accessed: 09-May-2021]. 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35560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H. Honda, “Reproducing training performance OF Yolov3 In pytorch (part1),” 10-Jul-2019. [Online]. Available: https://medium.com/@hirotoschwert/reproducing-training-performance-of-yolov3-in-pytorch-part1-620140ad71d3. [Accessed: 09-May-2021].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7afa86022b_3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7afa86022b_3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Relationship Id="rId5" Type="http://schemas.openxmlformats.org/officeDocument/2006/relationships/hyperlink" Target="https://stories.freepik.com/" TargetMode="Externa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pening slide">
  <p:cSld name="CUSTOM_7">
    <p:bg>
      <p:bgPr>
        <a:solidFill>
          <a:srgbClr val="EFEFEF"/>
        </a:soli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 flipH="1">
            <a:off x="-7075" y="-137525"/>
            <a:ext cx="9190500" cy="52809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" name="Google Shape;10;p2"/>
          <p:cNvSpPr txBox="1"/>
          <p:nvPr>
            <p:ph type="ctrTitle"/>
          </p:nvPr>
        </p:nvSpPr>
        <p:spPr>
          <a:xfrm>
            <a:off x="4818613" y="1392125"/>
            <a:ext cx="3527100" cy="203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500">
                <a:solidFill>
                  <a:schemeClr val="accent5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b="1" sz="6000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b="1" sz="6000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b="1" sz="6000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b="1" sz="6000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b="1" sz="6000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b="1" sz="6000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b="1" sz="6000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b="1" sz="6000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5013313" y="3277126"/>
            <a:ext cx="3332400" cy="336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EFEFEF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 ExtraLight"/>
              <a:buNone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 ExtraLight"/>
              <a:buNone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 ExtraLight"/>
              <a:buNone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 ExtraLight"/>
              <a:buNone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 ExtraLight"/>
              <a:buNone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 ExtraLight"/>
              <a:buNone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 ExtraLight"/>
              <a:buNone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 ExtraLight"/>
              <a:buNone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x columns">
  <p:cSld name="CUSTOM_26_1_1_1">
    <p:bg>
      <p:bgPr>
        <a:solidFill>
          <a:srgbClr val="EFEFEF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1"/>
          <p:cNvSpPr txBox="1"/>
          <p:nvPr>
            <p:ph idx="1" type="subTitle"/>
          </p:nvPr>
        </p:nvSpPr>
        <p:spPr>
          <a:xfrm>
            <a:off x="6189713" y="2321100"/>
            <a:ext cx="24258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1" name="Google Shape;71;p11"/>
          <p:cNvSpPr txBox="1"/>
          <p:nvPr>
            <p:ph idx="2" type="subTitle"/>
          </p:nvPr>
        </p:nvSpPr>
        <p:spPr>
          <a:xfrm>
            <a:off x="587862" y="2321100"/>
            <a:ext cx="24258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2" name="Google Shape;72;p11"/>
          <p:cNvSpPr txBox="1"/>
          <p:nvPr>
            <p:ph idx="3" type="subTitle"/>
          </p:nvPr>
        </p:nvSpPr>
        <p:spPr>
          <a:xfrm>
            <a:off x="3359112" y="2321100"/>
            <a:ext cx="24258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3" name="Google Shape;73;p11"/>
          <p:cNvSpPr/>
          <p:nvPr/>
        </p:nvSpPr>
        <p:spPr>
          <a:xfrm flipH="1">
            <a:off x="7755300" y="556000"/>
            <a:ext cx="1388700" cy="237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11"/>
          <p:cNvSpPr txBox="1"/>
          <p:nvPr>
            <p:ph type="ctrTitle"/>
          </p:nvPr>
        </p:nvSpPr>
        <p:spPr>
          <a:xfrm flipH="1">
            <a:off x="930900" y="366803"/>
            <a:ext cx="7264500" cy="50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b="1" sz="2400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b="1" sz="2400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b="1" sz="2400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b="1" sz="2400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b="1" sz="2400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b="1" sz="2400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b="1" sz="2400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b="1" sz="2400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75" name="Google Shape;75;p11"/>
          <p:cNvSpPr txBox="1"/>
          <p:nvPr>
            <p:ph idx="4" type="subTitle"/>
          </p:nvPr>
        </p:nvSpPr>
        <p:spPr>
          <a:xfrm>
            <a:off x="6189718" y="2005346"/>
            <a:ext cx="2425800" cy="37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4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76" name="Google Shape;76;p11"/>
          <p:cNvSpPr txBox="1"/>
          <p:nvPr>
            <p:ph idx="5" type="subTitle"/>
          </p:nvPr>
        </p:nvSpPr>
        <p:spPr>
          <a:xfrm>
            <a:off x="587850" y="2005346"/>
            <a:ext cx="2425800" cy="37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4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77" name="Google Shape;77;p11"/>
          <p:cNvSpPr txBox="1"/>
          <p:nvPr>
            <p:ph idx="6" type="subTitle"/>
          </p:nvPr>
        </p:nvSpPr>
        <p:spPr>
          <a:xfrm>
            <a:off x="3359108" y="2005346"/>
            <a:ext cx="2425800" cy="37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4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78" name="Google Shape;78;p11"/>
          <p:cNvSpPr txBox="1"/>
          <p:nvPr>
            <p:ph idx="7" type="subTitle"/>
          </p:nvPr>
        </p:nvSpPr>
        <p:spPr>
          <a:xfrm>
            <a:off x="6189713" y="4056305"/>
            <a:ext cx="24258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8" type="subTitle"/>
          </p:nvPr>
        </p:nvSpPr>
        <p:spPr>
          <a:xfrm>
            <a:off x="587862" y="4056305"/>
            <a:ext cx="24258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0" name="Google Shape;80;p11"/>
          <p:cNvSpPr txBox="1"/>
          <p:nvPr>
            <p:ph idx="9" type="subTitle"/>
          </p:nvPr>
        </p:nvSpPr>
        <p:spPr>
          <a:xfrm>
            <a:off x="3359112" y="4056305"/>
            <a:ext cx="24258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1" name="Google Shape;81;p11"/>
          <p:cNvSpPr txBox="1"/>
          <p:nvPr>
            <p:ph idx="13" type="subTitle"/>
          </p:nvPr>
        </p:nvSpPr>
        <p:spPr>
          <a:xfrm>
            <a:off x="6189718" y="3740552"/>
            <a:ext cx="2425800" cy="37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4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82" name="Google Shape;82;p11"/>
          <p:cNvSpPr txBox="1"/>
          <p:nvPr>
            <p:ph idx="14" type="subTitle"/>
          </p:nvPr>
        </p:nvSpPr>
        <p:spPr>
          <a:xfrm>
            <a:off x="587850" y="3740552"/>
            <a:ext cx="2425800" cy="37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4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83" name="Google Shape;83;p11"/>
          <p:cNvSpPr txBox="1"/>
          <p:nvPr>
            <p:ph idx="15" type="subTitle"/>
          </p:nvPr>
        </p:nvSpPr>
        <p:spPr>
          <a:xfrm>
            <a:off x="3359108" y="3740552"/>
            <a:ext cx="2425800" cy="37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4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 ">
  <p:cSld name="CUSTOM_26_1_1_1_2">
    <p:bg>
      <p:bgPr>
        <a:solidFill>
          <a:srgbClr val="EFEFEF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2"/>
          <p:cNvSpPr txBox="1"/>
          <p:nvPr>
            <p:ph idx="1" type="subTitle"/>
          </p:nvPr>
        </p:nvSpPr>
        <p:spPr>
          <a:xfrm>
            <a:off x="4736030" y="1531703"/>
            <a:ext cx="34938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6" name="Google Shape;86;p12"/>
          <p:cNvSpPr txBox="1"/>
          <p:nvPr>
            <p:ph idx="2" type="subTitle"/>
          </p:nvPr>
        </p:nvSpPr>
        <p:spPr>
          <a:xfrm>
            <a:off x="4736037" y="1215950"/>
            <a:ext cx="3493800" cy="37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4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87" name="Google Shape;87;p12"/>
          <p:cNvSpPr txBox="1"/>
          <p:nvPr>
            <p:ph idx="3" type="subTitle"/>
          </p:nvPr>
        </p:nvSpPr>
        <p:spPr>
          <a:xfrm>
            <a:off x="4736030" y="4056302"/>
            <a:ext cx="34938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8" name="Google Shape;88;p12"/>
          <p:cNvSpPr txBox="1"/>
          <p:nvPr>
            <p:ph idx="4" type="subTitle"/>
          </p:nvPr>
        </p:nvSpPr>
        <p:spPr>
          <a:xfrm>
            <a:off x="4736037" y="3740549"/>
            <a:ext cx="3493800" cy="37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4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89" name="Google Shape;89;p12"/>
          <p:cNvSpPr txBox="1"/>
          <p:nvPr>
            <p:ph idx="5" type="subTitle"/>
          </p:nvPr>
        </p:nvSpPr>
        <p:spPr>
          <a:xfrm>
            <a:off x="4736030" y="2793999"/>
            <a:ext cx="34938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12"/>
          <p:cNvSpPr txBox="1"/>
          <p:nvPr>
            <p:ph idx="6" type="subTitle"/>
          </p:nvPr>
        </p:nvSpPr>
        <p:spPr>
          <a:xfrm>
            <a:off x="4736037" y="2478247"/>
            <a:ext cx="3493800" cy="37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4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91" name="Google Shape;91;p12"/>
          <p:cNvSpPr/>
          <p:nvPr/>
        </p:nvSpPr>
        <p:spPr>
          <a:xfrm>
            <a:off x="0" y="556000"/>
            <a:ext cx="1388700" cy="237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2"/>
          <p:cNvSpPr txBox="1"/>
          <p:nvPr>
            <p:ph type="ctrTitle"/>
          </p:nvPr>
        </p:nvSpPr>
        <p:spPr>
          <a:xfrm>
            <a:off x="948600" y="366800"/>
            <a:ext cx="5564100" cy="50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b="1" sz="2400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b="1" sz="2400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b="1" sz="2400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b="1" sz="2400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b="1" sz="2400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b="1" sz="2400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b="1" sz="2400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b="1" sz="2400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USTOM_26_1_1_1_1">
    <p:bg>
      <p:bgPr>
        <a:solidFill>
          <a:srgbClr val="EFEFEF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3"/>
          <p:cNvSpPr/>
          <p:nvPr/>
        </p:nvSpPr>
        <p:spPr>
          <a:xfrm>
            <a:off x="0" y="556000"/>
            <a:ext cx="1388700" cy="237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13"/>
          <p:cNvSpPr txBox="1"/>
          <p:nvPr>
            <p:ph type="ctrTitle"/>
          </p:nvPr>
        </p:nvSpPr>
        <p:spPr>
          <a:xfrm>
            <a:off x="939750" y="366800"/>
            <a:ext cx="3810000" cy="50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b="1" sz="2400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b="1" sz="2400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b="1" sz="2400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b="1" sz="2400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b="1" sz="2400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b="1" sz="2400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b="1" sz="2400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b="1" sz="2400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CUSTOM_26_1_1_1_1_2">
    <p:bg>
      <p:bgPr>
        <a:solidFill>
          <a:srgbClr val="EFEFEF"/>
        </a:solid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4"/>
          <p:cNvSpPr/>
          <p:nvPr/>
        </p:nvSpPr>
        <p:spPr>
          <a:xfrm flipH="1">
            <a:off x="7755300" y="556000"/>
            <a:ext cx="1388700" cy="237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4"/>
          <p:cNvSpPr txBox="1"/>
          <p:nvPr>
            <p:ph type="ctrTitle"/>
          </p:nvPr>
        </p:nvSpPr>
        <p:spPr>
          <a:xfrm flipH="1">
            <a:off x="5944500" y="366800"/>
            <a:ext cx="2250900" cy="50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b="1" sz="2400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b="1" sz="2400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b="1" sz="2400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b="1" sz="2400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b="1" sz="2400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b="1" sz="2400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b="1" sz="2400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b="1" sz="2400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27_1">
    <p:bg>
      <p:bgPr>
        <a:solidFill>
          <a:srgbClr val="EFEFEF"/>
        </a:solid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5"/>
          <p:cNvSpPr/>
          <p:nvPr/>
        </p:nvSpPr>
        <p:spPr>
          <a:xfrm flipH="1">
            <a:off x="-7075" y="-130931"/>
            <a:ext cx="9190500" cy="52809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15"/>
          <p:cNvSpPr txBox="1"/>
          <p:nvPr>
            <p:ph type="ctrTitle"/>
          </p:nvPr>
        </p:nvSpPr>
        <p:spPr>
          <a:xfrm>
            <a:off x="5502775" y="1410925"/>
            <a:ext cx="2597100" cy="11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6000">
                <a:solidFill>
                  <a:schemeClr val="accent5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b="1" sz="6000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b="1" sz="6000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b="1" sz="6000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b="1" sz="6000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b="1" sz="6000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b="1" sz="6000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b="1" sz="6000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b="1" sz="6000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102" name="Google Shape;102;p15"/>
          <p:cNvSpPr txBox="1"/>
          <p:nvPr>
            <p:ph idx="1" type="subTitle"/>
          </p:nvPr>
        </p:nvSpPr>
        <p:spPr>
          <a:xfrm>
            <a:off x="5502775" y="2438625"/>
            <a:ext cx="2677800" cy="139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 ExtraLight"/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 ExtraLight"/>
              <a:buNone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 ExtraLight"/>
              <a:buNone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 ExtraLight"/>
              <a:buNone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 ExtraLight"/>
              <a:buNone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 ExtraLight"/>
              <a:buNone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 ExtraLight"/>
              <a:buNone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 ExtraLight"/>
              <a:buNone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 ExtraLight"/>
              <a:buNone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9pPr>
          </a:lstStyle>
          <a:p/>
        </p:txBody>
      </p:sp>
      <p:sp>
        <p:nvSpPr>
          <p:cNvPr id="103" name="Google Shape;103;p15"/>
          <p:cNvSpPr txBox="1"/>
          <p:nvPr/>
        </p:nvSpPr>
        <p:spPr>
          <a:xfrm>
            <a:off x="5502775" y="4090950"/>
            <a:ext cx="29469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CREDITS: This presentation template was created by </a:t>
            </a:r>
            <a:r>
              <a:rPr b="1" lang="en" sz="900">
                <a:solidFill>
                  <a:srgbClr val="FFFFFF"/>
                </a:solidFill>
                <a:uFill>
                  <a:noFill/>
                </a:uFill>
                <a:latin typeface="Dosis"/>
                <a:ea typeface="Dosis"/>
                <a:cs typeface="Dosis"/>
                <a:sym typeface="Dosis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9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, including icons by </a:t>
            </a:r>
            <a:r>
              <a:rPr b="1" lang="en" sz="900">
                <a:solidFill>
                  <a:srgbClr val="FFFFFF"/>
                </a:solidFill>
                <a:uFill>
                  <a:noFill/>
                </a:uFill>
                <a:latin typeface="Dosis"/>
                <a:ea typeface="Dosis"/>
                <a:cs typeface="Dosis"/>
                <a:sym typeface="Dosi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9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, and infographics &amp; images by </a:t>
            </a:r>
            <a:r>
              <a:rPr b="1" lang="en" sz="900">
                <a:solidFill>
                  <a:srgbClr val="FFFFFF"/>
                </a:solidFill>
                <a:uFill>
                  <a:noFill/>
                </a:uFill>
                <a:latin typeface="Dosis"/>
                <a:ea typeface="Dosis"/>
                <a:cs typeface="Dosis"/>
                <a:sym typeface="Dosi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9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" sz="900">
                <a:solidFill>
                  <a:schemeClr val="accent3"/>
                </a:solidFill>
                <a:latin typeface="Dosis"/>
                <a:ea typeface="Dosis"/>
                <a:cs typeface="Dosis"/>
                <a:sym typeface="Dosis"/>
              </a:rPr>
              <a:t>and illustrations by</a:t>
            </a:r>
            <a:r>
              <a:rPr b="1" lang="en" sz="900">
                <a:solidFill>
                  <a:schemeClr val="accent3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b="1" lang="en" sz="900">
                <a:solidFill>
                  <a:schemeClr val="accent3"/>
                </a:solidFill>
                <a:uFill>
                  <a:noFill/>
                </a:uFill>
                <a:latin typeface="Dosis"/>
                <a:ea typeface="Dosis"/>
                <a:cs typeface="Dosis"/>
                <a:sym typeface="Dosi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Stories</a:t>
            </a:r>
            <a:endParaRPr sz="900">
              <a:solidFill>
                <a:schemeClr val="accent3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27_1_1">
    <p:bg>
      <p:bgPr>
        <a:solidFill>
          <a:srgbClr val="EFEFEF"/>
        </a:solidFill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27_1_1_1">
    <p:bg>
      <p:bgPr>
        <a:solidFill>
          <a:schemeClr val="lt1"/>
        </a:solid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bg>
      <p:bgPr>
        <a:noFill/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9" name="Google Shape;109;p1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10" name="Google Shape;110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CUSTOM_28">
    <p:bg>
      <p:bgPr>
        <a:solidFill>
          <a:schemeClr val="lt1"/>
        </a:solidFill>
      </p:bgPr>
    </p:bg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/>
          <p:nvPr>
            <p:ph idx="1" type="subTitle"/>
          </p:nvPr>
        </p:nvSpPr>
        <p:spPr>
          <a:xfrm>
            <a:off x="856200" y="1115677"/>
            <a:ext cx="7670400" cy="3416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293B"/>
              </a:buClr>
              <a:buSzPts val="1000"/>
              <a:buFont typeface="Abel"/>
              <a:buChar char="●"/>
              <a:defRPr>
                <a:solidFill>
                  <a:srgbClr val="EFEFEF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93B"/>
              </a:buClr>
              <a:buSzPts val="1400"/>
              <a:buFont typeface="Arial"/>
              <a:buChar char="○"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93B"/>
              </a:buClr>
              <a:buSzPts val="1400"/>
              <a:buFont typeface="Arial"/>
              <a:buChar char="■"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93B"/>
              </a:buClr>
              <a:buSzPts val="1400"/>
              <a:buFont typeface="Arial"/>
              <a:buChar char="●"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93B"/>
              </a:buClr>
              <a:buSzPts val="1400"/>
              <a:buFont typeface="Arial"/>
              <a:buChar char="○"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93B"/>
              </a:buClr>
              <a:buSzPts val="1400"/>
              <a:buFont typeface="Arial"/>
              <a:buChar char="■"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93B"/>
              </a:buClr>
              <a:buSzPts val="1400"/>
              <a:buFont typeface="Arial"/>
              <a:buChar char="●"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93B"/>
              </a:buClr>
              <a:buSzPts val="1400"/>
              <a:buFont typeface="Arial"/>
              <a:buChar char="○"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93B"/>
              </a:buClr>
              <a:buSzPts val="1400"/>
              <a:buFont typeface="Arial"/>
              <a:buChar char="■"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9pPr>
          </a:lstStyle>
          <a:p/>
        </p:txBody>
      </p:sp>
      <p:sp>
        <p:nvSpPr>
          <p:cNvPr id="14" name="Google Shape;14;p3"/>
          <p:cNvSpPr/>
          <p:nvPr/>
        </p:nvSpPr>
        <p:spPr>
          <a:xfrm>
            <a:off x="0" y="556000"/>
            <a:ext cx="1388700" cy="2373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15" name="Google Shape;15;p3"/>
          <p:cNvSpPr txBox="1"/>
          <p:nvPr>
            <p:ph type="ctrTitle"/>
          </p:nvPr>
        </p:nvSpPr>
        <p:spPr>
          <a:xfrm>
            <a:off x="948600" y="360643"/>
            <a:ext cx="7264500" cy="50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Josefin Sans"/>
              <a:buNone/>
              <a:defRPr b="1" sz="24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Josefin Sans"/>
              <a:buNone/>
              <a:defRPr b="1" sz="24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Josefin Sans"/>
              <a:buNone/>
              <a:defRPr b="1" sz="24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Josefin Sans"/>
              <a:buNone/>
              <a:defRPr b="1" sz="24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Josefin Sans"/>
              <a:buNone/>
              <a:defRPr b="1" sz="24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Josefin Sans"/>
              <a:buNone/>
              <a:defRPr b="1" sz="24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Josefin Sans"/>
              <a:buNone/>
              <a:defRPr b="1" sz="24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Josefin Sans"/>
              <a:buNone/>
              <a:defRPr b="1" sz="24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340">
          <p15:clr>
            <a:srgbClr val="FA7B17"/>
          </p15:clr>
        </p15:guide>
        <p15:guide id="2" pos="454">
          <p15:clr>
            <a:srgbClr val="FA7B17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12">
    <p:bg>
      <p:bgPr>
        <a:solidFill>
          <a:srgbClr val="EFEFEF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/>
          <p:nvPr/>
        </p:nvSpPr>
        <p:spPr>
          <a:xfrm flipH="1" rot="10800000">
            <a:off x="-7075" y="-137525"/>
            <a:ext cx="9190500" cy="52809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" name="Google Shape;18;p4"/>
          <p:cNvSpPr txBox="1"/>
          <p:nvPr>
            <p:ph idx="1" type="subTitle"/>
          </p:nvPr>
        </p:nvSpPr>
        <p:spPr>
          <a:xfrm>
            <a:off x="6825175" y="3742225"/>
            <a:ext cx="804300" cy="57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sp>
        <p:nvSpPr>
          <p:cNvPr id="19" name="Google Shape;19;p4"/>
          <p:cNvSpPr txBox="1"/>
          <p:nvPr>
            <p:ph idx="2" type="subTitle"/>
          </p:nvPr>
        </p:nvSpPr>
        <p:spPr>
          <a:xfrm>
            <a:off x="6825175" y="2380050"/>
            <a:ext cx="1108500" cy="57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sp>
        <p:nvSpPr>
          <p:cNvPr id="20" name="Google Shape;20;p4"/>
          <p:cNvSpPr txBox="1"/>
          <p:nvPr>
            <p:ph idx="3" type="subTitle"/>
          </p:nvPr>
        </p:nvSpPr>
        <p:spPr>
          <a:xfrm>
            <a:off x="4189488" y="579250"/>
            <a:ext cx="1394400" cy="57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sp>
        <p:nvSpPr>
          <p:cNvPr id="21" name="Google Shape;21;p4"/>
          <p:cNvSpPr txBox="1"/>
          <p:nvPr>
            <p:ph idx="4" type="subTitle"/>
          </p:nvPr>
        </p:nvSpPr>
        <p:spPr>
          <a:xfrm>
            <a:off x="1392142" y="579250"/>
            <a:ext cx="1146900" cy="57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sp>
        <p:nvSpPr>
          <p:cNvPr id="22" name="Google Shape;22;p4"/>
          <p:cNvSpPr txBox="1"/>
          <p:nvPr>
            <p:ph idx="5" type="subTitle"/>
          </p:nvPr>
        </p:nvSpPr>
        <p:spPr>
          <a:xfrm>
            <a:off x="4181076" y="3742224"/>
            <a:ext cx="1344900" cy="57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sp>
        <p:nvSpPr>
          <p:cNvPr id="23" name="Google Shape;23;p4"/>
          <p:cNvSpPr txBox="1"/>
          <p:nvPr>
            <p:ph idx="6" type="subTitle"/>
          </p:nvPr>
        </p:nvSpPr>
        <p:spPr>
          <a:xfrm>
            <a:off x="1392142" y="1969950"/>
            <a:ext cx="1394400" cy="57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7" type="subTitle"/>
          </p:nvPr>
        </p:nvSpPr>
        <p:spPr>
          <a:xfrm>
            <a:off x="1410724" y="987775"/>
            <a:ext cx="16656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5" name="Google Shape;25;p4"/>
          <p:cNvSpPr txBox="1"/>
          <p:nvPr>
            <p:ph idx="8" type="subTitle"/>
          </p:nvPr>
        </p:nvSpPr>
        <p:spPr>
          <a:xfrm>
            <a:off x="4199651" y="4148741"/>
            <a:ext cx="15735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2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9" type="subTitle"/>
          </p:nvPr>
        </p:nvSpPr>
        <p:spPr>
          <a:xfrm>
            <a:off x="1410724" y="2380873"/>
            <a:ext cx="16656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7" name="Google Shape;27;p4"/>
          <p:cNvSpPr txBox="1"/>
          <p:nvPr>
            <p:ph idx="13" type="subTitle"/>
          </p:nvPr>
        </p:nvSpPr>
        <p:spPr>
          <a:xfrm>
            <a:off x="4208074" y="987775"/>
            <a:ext cx="16656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8" name="Google Shape;28;p4"/>
          <p:cNvSpPr txBox="1"/>
          <p:nvPr>
            <p:ph idx="14" type="subTitle"/>
          </p:nvPr>
        </p:nvSpPr>
        <p:spPr>
          <a:xfrm>
            <a:off x="6843751" y="4148741"/>
            <a:ext cx="16656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2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4"/>
          <p:cNvSpPr txBox="1"/>
          <p:nvPr>
            <p:ph idx="15" type="subTitle"/>
          </p:nvPr>
        </p:nvSpPr>
        <p:spPr>
          <a:xfrm>
            <a:off x="6843751" y="2790941"/>
            <a:ext cx="16656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2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" name="Google Shape;30;p4"/>
          <p:cNvSpPr txBox="1"/>
          <p:nvPr>
            <p:ph hasCustomPrompt="1" type="title"/>
          </p:nvPr>
        </p:nvSpPr>
        <p:spPr>
          <a:xfrm>
            <a:off x="607642" y="483494"/>
            <a:ext cx="8043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5000">
                <a:solidFill>
                  <a:schemeClr val="accent5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1" name="Google Shape;31;p4"/>
          <p:cNvSpPr txBox="1"/>
          <p:nvPr>
            <p:ph hasCustomPrompt="1" idx="16" type="title"/>
          </p:nvPr>
        </p:nvSpPr>
        <p:spPr>
          <a:xfrm>
            <a:off x="2988898" y="3646354"/>
            <a:ext cx="12120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5000">
                <a:solidFill>
                  <a:schemeClr val="accent5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2" name="Google Shape;32;p4"/>
          <p:cNvSpPr txBox="1"/>
          <p:nvPr>
            <p:ph hasCustomPrompt="1" idx="17" type="title"/>
          </p:nvPr>
        </p:nvSpPr>
        <p:spPr>
          <a:xfrm>
            <a:off x="607642" y="1886125"/>
            <a:ext cx="8043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5000">
                <a:solidFill>
                  <a:schemeClr val="accent5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3" name="Google Shape;33;p4"/>
          <p:cNvSpPr txBox="1"/>
          <p:nvPr>
            <p:ph hasCustomPrompt="1" idx="18" type="title"/>
          </p:nvPr>
        </p:nvSpPr>
        <p:spPr>
          <a:xfrm>
            <a:off x="3333707" y="483494"/>
            <a:ext cx="8556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5000">
                <a:solidFill>
                  <a:schemeClr val="accent5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4" name="Google Shape;34;p4"/>
          <p:cNvSpPr txBox="1"/>
          <p:nvPr>
            <p:ph hasCustomPrompt="1" idx="19" type="title"/>
          </p:nvPr>
        </p:nvSpPr>
        <p:spPr>
          <a:xfrm>
            <a:off x="5632779" y="3646354"/>
            <a:ext cx="12120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5000">
                <a:solidFill>
                  <a:schemeClr val="accent5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5" name="Google Shape;35;p4"/>
          <p:cNvSpPr txBox="1"/>
          <p:nvPr>
            <p:ph hasCustomPrompt="1" idx="20" type="title"/>
          </p:nvPr>
        </p:nvSpPr>
        <p:spPr>
          <a:xfrm>
            <a:off x="5632779" y="2283003"/>
            <a:ext cx="12120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5000">
                <a:solidFill>
                  <a:schemeClr val="accent5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CUSTOM_13">
    <p:bg>
      <p:bgPr>
        <a:solidFill>
          <a:srgbClr val="EFEFEF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5"/>
          <p:cNvSpPr/>
          <p:nvPr/>
        </p:nvSpPr>
        <p:spPr>
          <a:xfrm>
            <a:off x="0" y="556000"/>
            <a:ext cx="1388700" cy="1767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38" name="Google Shape;38;p5"/>
          <p:cNvSpPr txBox="1"/>
          <p:nvPr>
            <p:ph type="title"/>
          </p:nvPr>
        </p:nvSpPr>
        <p:spPr>
          <a:xfrm>
            <a:off x="856197" y="1666525"/>
            <a:ext cx="2376300" cy="89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9" name="Google Shape;39;p5"/>
          <p:cNvSpPr txBox="1"/>
          <p:nvPr>
            <p:ph idx="1" type="subTitle"/>
          </p:nvPr>
        </p:nvSpPr>
        <p:spPr>
          <a:xfrm flipH="1">
            <a:off x="856195" y="2760775"/>
            <a:ext cx="3068700" cy="117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2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0" name="Google Shape;40;p5"/>
          <p:cNvSpPr/>
          <p:nvPr/>
        </p:nvSpPr>
        <p:spPr>
          <a:xfrm flipH="1">
            <a:off x="6648725" y="3686950"/>
            <a:ext cx="2534700" cy="14565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columns">
  <p:cSld name="CUSTOM_14_1">
    <p:bg>
      <p:bgPr>
        <a:solidFill>
          <a:srgbClr val="EFEFEF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6"/>
          <p:cNvSpPr/>
          <p:nvPr/>
        </p:nvSpPr>
        <p:spPr>
          <a:xfrm>
            <a:off x="0" y="556000"/>
            <a:ext cx="1388700" cy="237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" name="Google Shape;43;p6"/>
          <p:cNvSpPr txBox="1"/>
          <p:nvPr>
            <p:ph idx="1" type="subTitle"/>
          </p:nvPr>
        </p:nvSpPr>
        <p:spPr>
          <a:xfrm>
            <a:off x="5207350" y="3796621"/>
            <a:ext cx="2385000" cy="30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44" name="Google Shape;44;p6"/>
          <p:cNvSpPr txBox="1"/>
          <p:nvPr>
            <p:ph idx="2" type="subTitle"/>
          </p:nvPr>
        </p:nvSpPr>
        <p:spPr>
          <a:xfrm>
            <a:off x="5207350" y="1957850"/>
            <a:ext cx="2385000" cy="26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45" name="Google Shape;45;p6"/>
          <p:cNvSpPr txBox="1"/>
          <p:nvPr>
            <p:ph idx="3" type="subTitle"/>
          </p:nvPr>
        </p:nvSpPr>
        <p:spPr>
          <a:xfrm>
            <a:off x="5207350" y="2118475"/>
            <a:ext cx="28875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2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" name="Google Shape;46;p6"/>
          <p:cNvSpPr txBox="1"/>
          <p:nvPr>
            <p:ph idx="4" type="subTitle"/>
          </p:nvPr>
        </p:nvSpPr>
        <p:spPr>
          <a:xfrm>
            <a:off x="5207350" y="3977375"/>
            <a:ext cx="28875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2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6"/>
          <p:cNvSpPr/>
          <p:nvPr/>
        </p:nvSpPr>
        <p:spPr>
          <a:xfrm>
            <a:off x="0" y="3687000"/>
            <a:ext cx="1637400" cy="14565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6"/>
          <p:cNvSpPr txBox="1"/>
          <p:nvPr>
            <p:ph type="ctrTitle"/>
          </p:nvPr>
        </p:nvSpPr>
        <p:spPr>
          <a:xfrm>
            <a:off x="948600" y="360643"/>
            <a:ext cx="7264500" cy="50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b="1" sz="2400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b="1" sz="2400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b="1" sz="2400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b="1" sz="2400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b="1" sz="2400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b="1" sz="2400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b="1" sz="2400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b="1" sz="2400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49" name="Google Shape;49;p6"/>
          <p:cNvSpPr txBox="1"/>
          <p:nvPr>
            <p:ph idx="5" type="subTitle"/>
          </p:nvPr>
        </p:nvSpPr>
        <p:spPr>
          <a:xfrm>
            <a:off x="1455675" y="3796625"/>
            <a:ext cx="2661600" cy="30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50" name="Google Shape;50;p6"/>
          <p:cNvSpPr txBox="1"/>
          <p:nvPr>
            <p:ph idx="6" type="subTitle"/>
          </p:nvPr>
        </p:nvSpPr>
        <p:spPr>
          <a:xfrm>
            <a:off x="1455675" y="1957850"/>
            <a:ext cx="2385000" cy="26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51" name="Google Shape;51;p6"/>
          <p:cNvSpPr txBox="1"/>
          <p:nvPr>
            <p:ph idx="7" type="subTitle"/>
          </p:nvPr>
        </p:nvSpPr>
        <p:spPr>
          <a:xfrm>
            <a:off x="1455675" y="2118475"/>
            <a:ext cx="28875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2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2" name="Google Shape;52;p6"/>
          <p:cNvSpPr txBox="1"/>
          <p:nvPr>
            <p:ph idx="8" type="subTitle"/>
          </p:nvPr>
        </p:nvSpPr>
        <p:spPr>
          <a:xfrm>
            <a:off x="1455675" y="3977375"/>
            <a:ext cx="28875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2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USTOM_26">
    <p:bg>
      <p:bgPr>
        <a:solidFill>
          <a:srgbClr val="EFEFEF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7"/>
          <p:cNvSpPr/>
          <p:nvPr/>
        </p:nvSpPr>
        <p:spPr>
          <a:xfrm>
            <a:off x="7365425" y="556000"/>
            <a:ext cx="1778700" cy="1767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55" name="Google Shape;55;p7"/>
          <p:cNvSpPr txBox="1"/>
          <p:nvPr>
            <p:ph type="title"/>
          </p:nvPr>
        </p:nvSpPr>
        <p:spPr>
          <a:xfrm flipH="1">
            <a:off x="4321203" y="1666525"/>
            <a:ext cx="3966600" cy="89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chemeClr val="accent5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56" name="Google Shape;56;p7"/>
          <p:cNvSpPr txBox="1"/>
          <p:nvPr>
            <p:ph idx="1" type="subTitle"/>
          </p:nvPr>
        </p:nvSpPr>
        <p:spPr>
          <a:xfrm>
            <a:off x="5219097" y="2760775"/>
            <a:ext cx="3068700" cy="117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200">
                <a:solidFill>
                  <a:schemeClr val="lt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">
  <p:cSld name="CUSTOM_26_2">
    <p:bg>
      <p:bgPr>
        <a:solidFill>
          <a:schemeClr val="lt1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8"/>
          <p:cNvSpPr/>
          <p:nvPr/>
        </p:nvSpPr>
        <p:spPr>
          <a:xfrm flipH="1">
            <a:off x="-12" y="2905000"/>
            <a:ext cx="3097800" cy="2373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59" name="Google Shape;59;p8"/>
          <p:cNvSpPr txBox="1"/>
          <p:nvPr>
            <p:ph idx="1" type="subTitle"/>
          </p:nvPr>
        </p:nvSpPr>
        <p:spPr>
          <a:xfrm flipH="1">
            <a:off x="1511142" y="2906433"/>
            <a:ext cx="3051000" cy="5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accent3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accent3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accent3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accent3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accent3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accent3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accent3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200">
                <a:solidFill>
                  <a:schemeClr val="accent3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2" type="subTitle"/>
          </p:nvPr>
        </p:nvSpPr>
        <p:spPr>
          <a:xfrm flipH="1">
            <a:off x="1511213" y="2084750"/>
            <a:ext cx="3089400" cy="57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400"/>
              <a:buNone/>
              <a:defRPr sz="1400">
                <a:solidFill>
                  <a:srgbClr val="5B3C43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400"/>
              <a:buNone/>
              <a:defRPr sz="1400">
                <a:solidFill>
                  <a:srgbClr val="5B3C43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400"/>
              <a:buNone/>
              <a:defRPr sz="1400">
                <a:solidFill>
                  <a:srgbClr val="5B3C43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400"/>
              <a:buNone/>
              <a:defRPr sz="1400">
                <a:solidFill>
                  <a:srgbClr val="5B3C43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400"/>
              <a:buNone/>
              <a:defRPr sz="1400">
                <a:solidFill>
                  <a:srgbClr val="5B3C43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400"/>
              <a:buNone/>
              <a:defRPr sz="1400">
                <a:solidFill>
                  <a:srgbClr val="5B3C43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400"/>
              <a:buNone/>
              <a:defRPr sz="1400">
                <a:solidFill>
                  <a:srgbClr val="5B3C43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400"/>
              <a:buNone/>
              <a:defRPr sz="1400">
                <a:solidFill>
                  <a:srgbClr val="5B3C4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3">
  <p:cSld name="CUSTOM_26_1">
    <p:bg>
      <p:bgPr>
        <a:solidFill>
          <a:srgbClr val="EFEFEF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 flipH="1">
            <a:off x="7755299" y="868425"/>
            <a:ext cx="1388700" cy="1767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63" name="Google Shape;63;p9"/>
          <p:cNvSpPr txBox="1"/>
          <p:nvPr>
            <p:ph type="title"/>
          </p:nvPr>
        </p:nvSpPr>
        <p:spPr>
          <a:xfrm>
            <a:off x="5646900" y="1753400"/>
            <a:ext cx="2640900" cy="89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accent5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None/>
              <a:defRPr sz="6000">
                <a:solidFill>
                  <a:srgbClr val="62BCBE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None/>
              <a:defRPr sz="6000">
                <a:solidFill>
                  <a:srgbClr val="62BCBE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None/>
              <a:defRPr sz="6000">
                <a:solidFill>
                  <a:srgbClr val="62BCBE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None/>
              <a:defRPr sz="6000">
                <a:solidFill>
                  <a:srgbClr val="62BCBE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None/>
              <a:defRPr sz="6000">
                <a:solidFill>
                  <a:srgbClr val="62BCBE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None/>
              <a:defRPr sz="6000">
                <a:solidFill>
                  <a:srgbClr val="62BCBE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None/>
              <a:defRPr sz="6000">
                <a:solidFill>
                  <a:srgbClr val="62BCBE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None/>
              <a:defRPr sz="6000">
                <a:solidFill>
                  <a:srgbClr val="62BCBE"/>
                </a:solidFill>
              </a:defRPr>
            </a:lvl9pPr>
          </a:lstStyle>
          <a:p/>
        </p:txBody>
      </p:sp>
      <p:sp>
        <p:nvSpPr>
          <p:cNvPr id="64" name="Google Shape;64;p9"/>
          <p:cNvSpPr txBox="1"/>
          <p:nvPr>
            <p:ph idx="1" type="subTitle"/>
          </p:nvPr>
        </p:nvSpPr>
        <p:spPr>
          <a:xfrm flipH="1">
            <a:off x="5485100" y="2753100"/>
            <a:ext cx="2802600" cy="155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4">
  <p:cSld name="CUSTOM_26_1_1">
    <p:bg>
      <p:bgPr>
        <a:solidFill>
          <a:srgbClr val="EFEFEF"/>
        </a:solid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/>
          <p:nvPr/>
        </p:nvSpPr>
        <p:spPr>
          <a:xfrm>
            <a:off x="0" y="868425"/>
            <a:ext cx="1388700" cy="1767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67" name="Google Shape;67;p10"/>
          <p:cNvSpPr txBox="1"/>
          <p:nvPr>
            <p:ph type="title"/>
          </p:nvPr>
        </p:nvSpPr>
        <p:spPr>
          <a:xfrm flipH="1">
            <a:off x="856199" y="1705548"/>
            <a:ext cx="2640900" cy="89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None/>
              <a:defRPr sz="6000">
                <a:solidFill>
                  <a:srgbClr val="62BCBE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None/>
              <a:defRPr sz="6000">
                <a:solidFill>
                  <a:srgbClr val="62BCBE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None/>
              <a:defRPr sz="6000">
                <a:solidFill>
                  <a:srgbClr val="62BCBE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None/>
              <a:defRPr sz="6000">
                <a:solidFill>
                  <a:srgbClr val="62BCBE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None/>
              <a:defRPr sz="6000">
                <a:solidFill>
                  <a:srgbClr val="62BCBE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None/>
              <a:defRPr sz="6000">
                <a:solidFill>
                  <a:srgbClr val="62BCBE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None/>
              <a:defRPr sz="6000">
                <a:solidFill>
                  <a:srgbClr val="62BCBE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None/>
              <a:defRPr sz="6000">
                <a:solidFill>
                  <a:srgbClr val="62BCBE"/>
                </a:solidFill>
              </a:defRPr>
            </a:lvl9pPr>
          </a:lstStyle>
          <a:p/>
        </p:txBody>
      </p:sp>
      <p:sp>
        <p:nvSpPr>
          <p:cNvPr id="68" name="Google Shape;68;p10"/>
          <p:cNvSpPr txBox="1"/>
          <p:nvPr>
            <p:ph idx="1" type="subTitle"/>
          </p:nvPr>
        </p:nvSpPr>
        <p:spPr>
          <a:xfrm>
            <a:off x="856300" y="2747325"/>
            <a:ext cx="2799000" cy="155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theme" Target="../theme/theme1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Staatliches"/>
              <a:buNone/>
              <a:defRPr sz="2800">
                <a:solidFill>
                  <a:schemeClr val="accent3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b="1" sz="2800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b="1" sz="2800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b="1" sz="2800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b="1" sz="2800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b="1" sz="2800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b="1" sz="2800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b="1" sz="2800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b="1" sz="2800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100"/>
              <a:buFont typeface="Dosis ExtraLight"/>
              <a:buChar char="●"/>
              <a:defRPr sz="1100">
                <a:solidFill>
                  <a:srgbClr val="EFEFEF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indent="-29845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EFEFEF"/>
              </a:buClr>
              <a:buSzPts val="1100"/>
              <a:buFont typeface="Dosis ExtraLight"/>
              <a:buChar char="○"/>
              <a:defRPr sz="1100">
                <a:solidFill>
                  <a:srgbClr val="EFEFEF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indent="-29845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EFEFEF"/>
              </a:buClr>
              <a:buSzPts val="1100"/>
              <a:buFont typeface="Dosis ExtraLight"/>
              <a:buChar char="■"/>
              <a:defRPr sz="1100">
                <a:solidFill>
                  <a:srgbClr val="EFEFEF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indent="-29845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EFEFEF"/>
              </a:buClr>
              <a:buSzPts val="1100"/>
              <a:buFont typeface="Dosis ExtraLight"/>
              <a:buChar char="●"/>
              <a:defRPr sz="1100">
                <a:solidFill>
                  <a:srgbClr val="EFEFEF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indent="-29845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EFEFEF"/>
              </a:buClr>
              <a:buSzPts val="1100"/>
              <a:buFont typeface="Dosis ExtraLight"/>
              <a:buChar char="○"/>
              <a:defRPr sz="1100">
                <a:solidFill>
                  <a:srgbClr val="EFEFEF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indent="-29845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EFEFEF"/>
              </a:buClr>
              <a:buSzPts val="1100"/>
              <a:buFont typeface="Dosis ExtraLight"/>
              <a:buChar char="■"/>
              <a:defRPr sz="1100">
                <a:solidFill>
                  <a:srgbClr val="EFEFEF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indent="-29845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EFEFEF"/>
              </a:buClr>
              <a:buSzPts val="1100"/>
              <a:buFont typeface="Dosis ExtraLight"/>
              <a:buChar char="●"/>
              <a:defRPr sz="1100">
                <a:solidFill>
                  <a:srgbClr val="EFEFEF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indent="-29845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EFEFEF"/>
              </a:buClr>
              <a:buSzPts val="1100"/>
              <a:buFont typeface="Dosis ExtraLight"/>
              <a:buChar char="○"/>
              <a:defRPr sz="1100">
                <a:solidFill>
                  <a:srgbClr val="EFEFEF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indent="-29845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EFEFEF"/>
              </a:buClr>
              <a:buSzPts val="1100"/>
              <a:buFont typeface="Dosis ExtraLight"/>
              <a:buChar char="■"/>
              <a:defRPr sz="1100">
                <a:solidFill>
                  <a:srgbClr val="EFEFEF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Relationship Id="rId4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://drive.google.com/file/d/1WcI_r9Bmh8sk-LCVy0D-WKehh-c2H6FM/view" TargetMode="External"/><Relationship Id="rId4" Type="http://schemas.openxmlformats.org/officeDocument/2006/relationships/image" Target="../media/image1.png"/><Relationship Id="rId5" Type="http://schemas.openxmlformats.org/officeDocument/2006/relationships/hyperlink" Target="http://drive.google.com/file/d/1v8Z8XGaPmAVoWvneZGr41AP084WW7sVg/view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png"/><Relationship Id="rId4" Type="http://schemas.openxmlformats.org/officeDocument/2006/relationships/image" Target="../media/image15.png"/><Relationship Id="rId5" Type="http://schemas.openxmlformats.org/officeDocument/2006/relationships/image" Target="../media/image24.png"/><Relationship Id="rId6" Type="http://schemas.openxmlformats.org/officeDocument/2006/relationships/image" Target="../media/image22.png"/><Relationship Id="rId7" Type="http://schemas.openxmlformats.org/officeDocument/2006/relationships/image" Target="../media/image1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7.png"/><Relationship Id="rId4" Type="http://schemas.openxmlformats.org/officeDocument/2006/relationships/image" Target="../media/image2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0.png"/><Relationship Id="rId4" Type="http://schemas.openxmlformats.org/officeDocument/2006/relationships/image" Target="../media/image2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6.png"/><Relationship Id="rId4" Type="http://schemas.openxmlformats.org/officeDocument/2006/relationships/image" Target="../media/image31.png"/><Relationship Id="rId5" Type="http://schemas.openxmlformats.org/officeDocument/2006/relationships/image" Target="../media/image4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6.png"/><Relationship Id="rId4" Type="http://schemas.openxmlformats.org/officeDocument/2006/relationships/image" Target="../media/image3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2.png"/><Relationship Id="rId4" Type="http://schemas.openxmlformats.org/officeDocument/2006/relationships/image" Target="../media/image5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2.png"/><Relationship Id="rId4" Type="http://schemas.openxmlformats.org/officeDocument/2006/relationships/image" Target="../media/image3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5.png"/><Relationship Id="rId4" Type="http://schemas.openxmlformats.org/officeDocument/2006/relationships/image" Target="../media/image2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1.jpg"/><Relationship Id="rId4" Type="http://schemas.openxmlformats.org/officeDocument/2006/relationships/image" Target="../media/image5.png"/><Relationship Id="rId5" Type="http://schemas.openxmlformats.org/officeDocument/2006/relationships/image" Target="../media/image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7.png"/><Relationship Id="rId4" Type="http://schemas.openxmlformats.org/officeDocument/2006/relationships/image" Target="../media/image3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2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6.png"/><Relationship Id="rId4" Type="http://schemas.openxmlformats.org/officeDocument/2006/relationships/image" Target="../media/image43.png"/><Relationship Id="rId5" Type="http://schemas.openxmlformats.org/officeDocument/2006/relationships/image" Target="../media/image4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5.png"/><Relationship Id="rId4" Type="http://schemas.openxmlformats.org/officeDocument/2006/relationships/image" Target="../media/image41.png"/><Relationship Id="rId5" Type="http://schemas.openxmlformats.org/officeDocument/2006/relationships/image" Target="../media/image50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60.png"/><Relationship Id="rId4" Type="http://schemas.openxmlformats.org/officeDocument/2006/relationships/image" Target="../media/image58.png"/><Relationship Id="rId5" Type="http://schemas.openxmlformats.org/officeDocument/2006/relationships/image" Target="../media/image40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1.png"/><Relationship Id="rId4" Type="http://schemas.openxmlformats.org/officeDocument/2006/relationships/image" Target="../media/image48.png"/><Relationship Id="rId5" Type="http://schemas.openxmlformats.org/officeDocument/2006/relationships/image" Target="../media/image53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9.png"/><Relationship Id="rId4" Type="http://schemas.openxmlformats.org/officeDocument/2006/relationships/image" Target="../media/image57.png"/><Relationship Id="rId5" Type="http://schemas.openxmlformats.org/officeDocument/2006/relationships/image" Target="../media/image56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5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1.jpg"/><Relationship Id="rId4" Type="http://schemas.openxmlformats.org/officeDocument/2006/relationships/image" Target="../media/image5.png"/><Relationship Id="rId5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Relationship Id="rId4" Type="http://schemas.openxmlformats.org/officeDocument/2006/relationships/image" Target="../media/image10.jpg"/><Relationship Id="rId9" Type="http://schemas.openxmlformats.org/officeDocument/2006/relationships/image" Target="../media/image13.jpg"/><Relationship Id="rId5" Type="http://schemas.openxmlformats.org/officeDocument/2006/relationships/image" Target="../media/image14.jpg"/><Relationship Id="rId6" Type="http://schemas.openxmlformats.org/officeDocument/2006/relationships/image" Target="../media/image6.jpg"/><Relationship Id="rId7" Type="http://schemas.openxmlformats.org/officeDocument/2006/relationships/image" Target="../media/image2.jpg"/><Relationship Id="rId8" Type="http://schemas.openxmlformats.org/officeDocument/2006/relationships/image" Target="../media/image20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90326" cy="52538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0"/>
          <p:cNvSpPr/>
          <p:nvPr/>
        </p:nvSpPr>
        <p:spPr>
          <a:xfrm>
            <a:off x="5434275" y="1564100"/>
            <a:ext cx="3118200" cy="22359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20"/>
          <p:cNvSpPr txBox="1"/>
          <p:nvPr>
            <p:ph type="ctrTitle"/>
          </p:nvPr>
        </p:nvSpPr>
        <p:spPr>
          <a:xfrm>
            <a:off x="5733400" y="1491125"/>
            <a:ext cx="2597100" cy="11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FRIPE</a:t>
            </a:r>
            <a:endParaRPr/>
          </a:p>
        </p:txBody>
      </p:sp>
      <p:sp>
        <p:nvSpPr>
          <p:cNvPr id="118" name="Google Shape;118;p20"/>
          <p:cNvSpPr txBox="1"/>
          <p:nvPr>
            <p:ph idx="1" type="subTitle"/>
          </p:nvPr>
        </p:nvSpPr>
        <p:spPr>
          <a:xfrm>
            <a:off x="5733400" y="2571750"/>
            <a:ext cx="2677800" cy="139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Fruit Ripeness Detection App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BY: JinGee Kim, TaekJung Kim, JunYoung Yoon, and Jihoo Kim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ADVISED BY: PROF. DESMOND YAU-CHAT TSOI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29"/>
          <p:cNvSpPr txBox="1"/>
          <p:nvPr>
            <p:ph type="ctrTitle"/>
          </p:nvPr>
        </p:nvSpPr>
        <p:spPr>
          <a:xfrm>
            <a:off x="1518600" y="348425"/>
            <a:ext cx="6106800" cy="50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OBJECT detection - YOLO</a:t>
            </a:r>
            <a:endParaRPr sz="3200"/>
          </a:p>
        </p:txBody>
      </p:sp>
      <p:pic>
        <p:nvPicPr>
          <p:cNvPr descr="The network architecture. (a) YOLOv3. (b) YOLOv4. | Download Scientific  Diagram" id="337" name="Google Shape;33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0000" y="1166925"/>
            <a:ext cx="4051975" cy="29490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8" name="Google Shape;338;p29"/>
          <p:cNvGrpSpPr/>
          <p:nvPr/>
        </p:nvGrpSpPr>
        <p:grpSpPr>
          <a:xfrm>
            <a:off x="4757747" y="1166891"/>
            <a:ext cx="3956457" cy="2949086"/>
            <a:chOff x="615425" y="1768100"/>
            <a:chExt cx="3673250" cy="2882500"/>
          </a:xfrm>
        </p:grpSpPr>
        <p:pic>
          <p:nvPicPr>
            <p:cNvPr id="339" name="Google Shape;339;p29"/>
            <p:cNvPicPr preferRelativeResize="0"/>
            <p:nvPr/>
          </p:nvPicPr>
          <p:blipFill rotWithShape="1">
            <a:blip r:embed="rId4">
              <a:alphaModFix/>
            </a:blip>
            <a:srcRect b="14019" l="0" r="32993" t="14816"/>
            <a:stretch/>
          </p:blipFill>
          <p:spPr>
            <a:xfrm>
              <a:off x="615425" y="1768100"/>
              <a:ext cx="3673250" cy="2882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0" name="Google Shape;340;p29"/>
            <p:cNvSpPr txBox="1"/>
            <p:nvPr/>
          </p:nvSpPr>
          <p:spPr>
            <a:xfrm>
              <a:off x="1167375" y="1875225"/>
              <a:ext cx="257100" cy="28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latin typeface="Dosis ExtraLight"/>
                  <a:ea typeface="Dosis ExtraLight"/>
                  <a:cs typeface="Dosis ExtraLight"/>
                  <a:sym typeface="Dosis ExtraLight"/>
                </a:rPr>
                <a:t>0</a:t>
              </a:r>
              <a:endParaRPr sz="700">
                <a:latin typeface="Dosis ExtraLight"/>
                <a:ea typeface="Dosis ExtraLight"/>
                <a:cs typeface="Dosis ExtraLight"/>
                <a:sym typeface="Dosis ExtraLight"/>
              </a:endParaRPr>
            </a:p>
          </p:txBody>
        </p:sp>
        <p:sp>
          <p:nvSpPr>
            <p:cNvPr id="341" name="Google Shape;341;p29"/>
            <p:cNvSpPr txBox="1"/>
            <p:nvPr/>
          </p:nvSpPr>
          <p:spPr>
            <a:xfrm>
              <a:off x="2777100" y="1821675"/>
              <a:ext cx="257100" cy="28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latin typeface="Dosis ExtraLight"/>
                  <a:ea typeface="Dosis ExtraLight"/>
                  <a:cs typeface="Dosis ExtraLight"/>
                  <a:sym typeface="Dosis ExtraLight"/>
                </a:rPr>
                <a:t>81</a:t>
              </a:r>
              <a:endParaRPr sz="700">
                <a:latin typeface="Dosis ExtraLight"/>
                <a:ea typeface="Dosis ExtraLight"/>
                <a:cs typeface="Dosis ExtraLight"/>
                <a:sym typeface="Dosis ExtraLight"/>
              </a:endParaRPr>
            </a:p>
          </p:txBody>
        </p:sp>
        <p:sp>
          <p:nvSpPr>
            <p:cNvPr id="342" name="Google Shape;342;p29"/>
            <p:cNvSpPr txBox="1"/>
            <p:nvPr/>
          </p:nvSpPr>
          <p:spPr>
            <a:xfrm>
              <a:off x="2929500" y="2059775"/>
              <a:ext cx="317400" cy="28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latin typeface="Dosis ExtraLight"/>
                  <a:ea typeface="Dosis ExtraLight"/>
                  <a:cs typeface="Dosis ExtraLight"/>
                  <a:sym typeface="Dosis ExtraLight"/>
                </a:rPr>
                <a:t>109</a:t>
              </a:r>
              <a:endParaRPr sz="700">
                <a:latin typeface="Dosis ExtraLight"/>
                <a:ea typeface="Dosis ExtraLight"/>
                <a:cs typeface="Dosis ExtraLight"/>
                <a:sym typeface="Dosis ExtraLight"/>
              </a:endParaRPr>
            </a:p>
          </p:txBody>
        </p:sp>
        <p:sp>
          <p:nvSpPr>
            <p:cNvPr id="343" name="Google Shape;343;p29"/>
            <p:cNvSpPr txBox="1"/>
            <p:nvPr/>
          </p:nvSpPr>
          <p:spPr>
            <a:xfrm>
              <a:off x="2777100" y="3369450"/>
              <a:ext cx="317400" cy="28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latin typeface="Dosis ExtraLight"/>
                  <a:ea typeface="Dosis ExtraLight"/>
                  <a:cs typeface="Dosis ExtraLight"/>
                  <a:sym typeface="Dosis ExtraLight"/>
                </a:rPr>
                <a:t>115</a:t>
              </a:r>
              <a:endParaRPr sz="700">
                <a:latin typeface="Dosis ExtraLight"/>
                <a:ea typeface="Dosis ExtraLight"/>
                <a:cs typeface="Dosis ExtraLight"/>
                <a:sym typeface="Dosis ExtraLight"/>
              </a:endParaRPr>
            </a:p>
          </p:txBody>
        </p:sp>
        <p:sp>
          <p:nvSpPr>
            <p:cNvPr id="344" name="Google Shape;344;p29"/>
            <p:cNvSpPr txBox="1"/>
            <p:nvPr/>
          </p:nvSpPr>
          <p:spPr>
            <a:xfrm>
              <a:off x="3814688" y="3661950"/>
              <a:ext cx="317400" cy="28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latin typeface="Dosis ExtraLight"/>
                  <a:ea typeface="Dosis ExtraLight"/>
                  <a:cs typeface="Dosis ExtraLight"/>
                  <a:sym typeface="Dosis ExtraLight"/>
                </a:rPr>
                <a:t>125</a:t>
              </a:r>
              <a:endParaRPr sz="700">
                <a:latin typeface="Dosis ExtraLight"/>
                <a:ea typeface="Dosis ExtraLight"/>
                <a:cs typeface="Dosis ExtraLight"/>
                <a:sym typeface="Dosis ExtraLight"/>
              </a:endParaRPr>
            </a:p>
          </p:txBody>
        </p:sp>
        <p:sp>
          <p:nvSpPr>
            <p:cNvPr id="345" name="Google Shape;345;p29"/>
            <p:cNvSpPr txBox="1"/>
            <p:nvPr/>
          </p:nvSpPr>
          <p:spPr>
            <a:xfrm>
              <a:off x="3589575" y="1821675"/>
              <a:ext cx="317400" cy="28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latin typeface="Dosis ExtraLight"/>
                  <a:ea typeface="Dosis ExtraLight"/>
                  <a:cs typeface="Dosis ExtraLight"/>
                  <a:sym typeface="Dosis ExtraLight"/>
                </a:rPr>
                <a:t>117</a:t>
              </a:r>
              <a:endParaRPr sz="700">
                <a:latin typeface="Dosis ExtraLight"/>
                <a:ea typeface="Dosis ExtraLight"/>
                <a:cs typeface="Dosis ExtraLight"/>
                <a:sym typeface="Dosis ExtraLight"/>
              </a:endParaRPr>
            </a:p>
          </p:txBody>
        </p:sp>
        <p:sp>
          <p:nvSpPr>
            <p:cNvPr id="346" name="Google Shape;346;p29"/>
            <p:cNvSpPr txBox="1"/>
            <p:nvPr/>
          </p:nvSpPr>
          <p:spPr>
            <a:xfrm>
              <a:off x="3971263" y="1941925"/>
              <a:ext cx="317400" cy="28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latin typeface="Dosis ExtraLight"/>
                  <a:ea typeface="Dosis ExtraLight"/>
                  <a:cs typeface="Dosis ExtraLight"/>
                  <a:sym typeface="Dosis ExtraLight"/>
                </a:rPr>
                <a:t>119</a:t>
              </a:r>
              <a:endParaRPr sz="700">
                <a:latin typeface="Dosis ExtraLight"/>
                <a:ea typeface="Dosis ExtraLight"/>
                <a:cs typeface="Dosis ExtraLight"/>
                <a:sym typeface="Dosis ExtraLight"/>
              </a:endParaRPr>
            </a:p>
          </p:txBody>
        </p:sp>
      </p:grpSp>
      <p:sp>
        <p:nvSpPr>
          <p:cNvPr id="347" name="Google Shape;347;p29"/>
          <p:cNvSpPr txBox="1"/>
          <p:nvPr/>
        </p:nvSpPr>
        <p:spPr>
          <a:xfrm>
            <a:off x="609325" y="4116000"/>
            <a:ext cx="8276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Dosis ExtraLight"/>
                <a:ea typeface="Dosis ExtraLight"/>
                <a:cs typeface="Dosis ExtraLight"/>
                <a:sym typeface="Dosis ExtraLight"/>
              </a:rPr>
              <a:t>YOLOv4										YOLO-fastest</a:t>
            </a:r>
            <a:endParaRPr sz="2400">
              <a:latin typeface="Dosis ExtraLight"/>
              <a:ea typeface="Dosis ExtraLight"/>
              <a:cs typeface="Dosis ExtraLight"/>
              <a:sym typeface="Dosis ExtraLigh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30"/>
          <p:cNvSpPr txBox="1"/>
          <p:nvPr>
            <p:ph type="ctrTitle"/>
          </p:nvPr>
        </p:nvSpPr>
        <p:spPr>
          <a:xfrm>
            <a:off x="1671000" y="500825"/>
            <a:ext cx="6106800" cy="50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OBJECT detection - MODel</a:t>
            </a:r>
            <a:endParaRPr sz="3200"/>
          </a:p>
        </p:txBody>
      </p:sp>
      <p:pic>
        <p:nvPicPr>
          <p:cNvPr id="353" name="Google Shape;353;p30" title="YOLO-fastest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70875" y="1151825"/>
            <a:ext cx="4349176" cy="326188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30" title="YOLOv4.mp4">
            <a:hlinkClick r:id="rId5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3975" y="1151825"/>
            <a:ext cx="4349174" cy="3261875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30"/>
          <p:cNvSpPr txBox="1"/>
          <p:nvPr/>
        </p:nvSpPr>
        <p:spPr>
          <a:xfrm>
            <a:off x="512900" y="4413700"/>
            <a:ext cx="8276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Dosis ExtraLight"/>
                <a:ea typeface="Dosis ExtraLight"/>
                <a:cs typeface="Dosis ExtraLight"/>
                <a:sym typeface="Dosis ExtraLight"/>
              </a:rPr>
              <a:t>YOLOv4										YOLO-fastest</a:t>
            </a:r>
            <a:endParaRPr sz="2400">
              <a:latin typeface="Dosis ExtraLight"/>
              <a:ea typeface="Dosis ExtraLight"/>
              <a:cs typeface="Dosis ExtraLight"/>
              <a:sym typeface="Dosis ExtraLigh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31"/>
          <p:cNvSpPr txBox="1"/>
          <p:nvPr>
            <p:ph type="ctrTitle"/>
          </p:nvPr>
        </p:nvSpPr>
        <p:spPr>
          <a:xfrm>
            <a:off x="1518600" y="348425"/>
            <a:ext cx="6106800" cy="50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OBJECT detection - MODel</a:t>
            </a:r>
            <a:endParaRPr sz="3200"/>
          </a:p>
        </p:txBody>
      </p:sp>
      <p:pic>
        <p:nvPicPr>
          <p:cNvPr id="361" name="Google Shape;361;p31"/>
          <p:cNvPicPr preferRelativeResize="0"/>
          <p:nvPr/>
        </p:nvPicPr>
        <p:blipFill rotWithShape="1">
          <a:blip r:embed="rId3">
            <a:alphaModFix/>
          </a:blip>
          <a:srcRect b="35367" l="0" r="0" t="0"/>
          <a:stretch/>
        </p:blipFill>
        <p:spPr>
          <a:xfrm>
            <a:off x="634625" y="2705000"/>
            <a:ext cx="7524750" cy="1699125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p31"/>
          <p:cNvSpPr txBox="1"/>
          <p:nvPr/>
        </p:nvSpPr>
        <p:spPr>
          <a:xfrm>
            <a:off x="634625" y="1090525"/>
            <a:ext cx="57003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Dosis ExtraLight"/>
                <a:ea typeface="Dosis ExtraLight"/>
                <a:cs typeface="Dosis ExtraLight"/>
                <a:sym typeface="Dosis ExtraLight"/>
              </a:rPr>
              <a:t>Evaluatio</a:t>
            </a:r>
            <a:r>
              <a:rPr lang="en" sz="2400">
                <a:latin typeface="Dosis ExtraLight"/>
                <a:ea typeface="Dosis ExtraLight"/>
                <a:cs typeface="Dosis ExtraLight"/>
                <a:sym typeface="Dosis ExtraLight"/>
              </a:rPr>
              <a:t>n</a:t>
            </a:r>
            <a:endParaRPr sz="2400">
              <a:latin typeface="Dosis ExtraLight"/>
              <a:ea typeface="Dosis ExtraLight"/>
              <a:cs typeface="Dosis ExtraLight"/>
              <a:sym typeface="Dosis ExtraLight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Dosis ExtraLight"/>
              <a:buChar char="❖"/>
            </a:pPr>
            <a:r>
              <a:rPr lang="en" sz="2400">
                <a:latin typeface="Dosis ExtraLight"/>
                <a:ea typeface="Dosis ExtraLight"/>
                <a:cs typeface="Dosis ExtraLight"/>
                <a:sym typeface="Dosis ExtraLight"/>
              </a:rPr>
              <a:t>Mean average precision (accuracy)</a:t>
            </a:r>
            <a:endParaRPr sz="2400">
              <a:latin typeface="Dosis ExtraLight"/>
              <a:ea typeface="Dosis ExtraLight"/>
              <a:cs typeface="Dosis ExtraLight"/>
              <a:sym typeface="Dosis ExtraLight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Dosis ExtraLight"/>
              <a:buChar char="❖"/>
            </a:pPr>
            <a:r>
              <a:rPr lang="en" sz="2400">
                <a:latin typeface="Dosis ExtraLight"/>
                <a:ea typeface="Dosis ExtraLight"/>
                <a:cs typeface="Dosis ExtraLight"/>
                <a:sym typeface="Dosis ExtraLight"/>
              </a:rPr>
              <a:t>Frame per second (speed)</a:t>
            </a:r>
            <a:endParaRPr sz="2400">
              <a:latin typeface="Dosis ExtraLight"/>
              <a:ea typeface="Dosis ExtraLight"/>
              <a:cs typeface="Dosis ExtraLight"/>
              <a:sym typeface="Dosis ExtraLigh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32"/>
          <p:cNvSpPr txBox="1"/>
          <p:nvPr>
            <p:ph type="ctrTitle"/>
          </p:nvPr>
        </p:nvSpPr>
        <p:spPr>
          <a:xfrm>
            <a:off x="2389500" y="2131250"/>
            <a:ext cx="6482700" cy="203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Ripeness 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detection model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33"/>
          <p:cNvSpPr txBox="1"/>
          <p:nvPr>
            <p:ph type="ctrTitle"/>
          </p:nvPr>
        </p:nvSpPr>
        <p:spPr>
          <a:xfrm>
            <a:off x="1394350" y="366825"/>
            <a:ext cx="3810000" cy="50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Fruit Ripeness Model</a:t>
            </a:r>
            <a:endParaRPr sz="3200"/>
          </a:p>
        </p:txBody>
      </p:sp>
      <p:sp>
        <p:nvSpPr>
          <p:cNvPr id="373" name="Google Shape;373;p33"/>
          <p:cNvSpPr txBox="1"/>
          <p:nvPr/>
        </p:nvSpPr>
        <p:spPr>
          <a:xfrm>
            <a:off x="1394350" y="985438"/>
            <a:ext cx="5877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Dosis ExtraLight"/>
                <a:ea typeface="Dosis ExtraLight"/>
                <a:cs typeface="Dosis ExtraLight"/>
                <a:sym typeface="Dosis ExtraLight"/>
              </a:rPr>
              <a:t>= Image Classification Model</a:t>
            </a:r>
            <a:endParaRPr sz="2400">
              <a:latin typeface="Dosis ExtraLight"/>
              <a:ea typeface="Dosis ExtraLight"/>
              <a:cs typeface="Dosis ExtraLight"/>
              <a:sym typeface="Dosis ExtraLight"/>
            </a:endParaRPr>
          </a:p>
        </p:txBody>
      </p:sp>
      <p:sp>
        <p:nvSpPr>
          <p:cNvPr id="374" name="Google Shape;374;p33"/>
          <p:cNvSpPr txBox="1"/>
          <p:nvPr/>
        </p:nvSpPr>
        <p:spPr>
          <a:xfrm flipH="1">
            <a:off x="1394350" y="1654175"/>
            <a:ext cx="38100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u="sng">
                <a:latin typeface="Dosis ExtraLight"/>
                <a:ea typeface="Dosis ExtraLight"/>
                <a:cs typeface="Dosis ExtraLight"/>
                <a:sym typeface="Dosis ExtraLight"/>
              </a:rPr>
              <a:t>Machine Learning Algorithms</a:t>
            </a:r>
            <a:endParaRPr sz="2400">
              <a:latin typeface="Dosis ExtraLight"/>
              <a:ea typeface="Dosis ExtraLight"/>
              <a:cs typeface="Dosis ExtraLight"/>
              <a:sym typeface="Dosis ExtraLight"/>
            </a:endParaRPr>
          </a:p>
        </p:txBody>
      </p:sp>
      <p:pic>
        <p:nvPicPr>
          <p:cNvPr id="375" name="Google Shape;37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4350" y="2224925"/>
            <a:ext cx="2198200" cy="143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56252" y="2239163"/>
            <a:ext cx="2198200" cy="1410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94350" y="3704725"/>
            <a:ext cx="1918375" cy="143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38813" y="3704725"/>
            <a:ext cx="2189538" cy="143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154450" y="3704737"/>
            <a:ext cx="2306652" cy="143876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0" name="Google Shape;380;p33"/>
          <p:cNvGrpSpPr/>
          <p:nvPr/>
        </p:nvGrpSpPr>
        <p:grpSpPr>
          <a:xfrm>
            <a:off x="0" y="2239225"/>
            <a:ext cx="7427450" cy="2890075"/>
            <a:chOff x="0" y="2239225"/>
            <a:chExt cx="7427450" cy="2890075"/>
          </a:xfrm>
        </p:grpSpPr>
        <p:sp>
          <p:nvSpPr>
            <p:cNvPr id="381" name="Google Shape;381;p33"/>
            <p:cNvSpPr/>
            <p:nvPr/>
          </p:nvSpPr>
          <p:spPr>
            <a:xfrm>
              <a:off x="978700" y="2239225"/>
              <a:ext cx="367500" cy="1410300"/>
            </a:xfrm>
            <a:prstGeom prst="leftBrace">
              <a:avLst>
                <a:gd fmla="val 50000" name="adj1"/>
                <a:gd fmla="val 50000" name="adj2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33"/>
            <p:cNvSpPr/>
            <p:nvPr/>
          </p:nvSpPr>
          <p:spPr>
            <a:xfrm>
              <a:off x="978700" y="3719000"/>
              <a:ext cx="367500" cy="1410300"/>
            </a:xfrm>
            <a:prstGeom prst="leftBrace">
              <a:avLst>
                <a:gd fmla="val 50000" name="adj1"/>
                <a:gd fmla="val 50000" name="adj2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33"/>
            <p:cNvSpPr txBox="1"/>
            <p:nvPr/>
          </p:nvSpPr>
          <p:spPr>
            <a:xfrm>
              <a:off x="0" y="2754000"/>
              <a:ext cx="7335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latin typeface="Dosis"/>
                  <a:ea typeface="Dosis"/>
                  <a:cs typeface="Dosis"/>
                  <a:sym typeface="Dosis"/>
                </a:rPr>
                <a:t>Neural Net</a:t>
              </a:r>
              <a:endParaRPr b="1">
                <a:latin typeface="Dosis"/>
                <a:ea typeface="Dosis"/>
                <a:cs typeface="Dosis"/>
                <a:sym typeface="Dosis"/>
              </a:endParaRPr>
            </a:p>
          </p:txBody>
        </p:sp>
        <p:sp>
          <p:nvSpPr>
            <p:cNvPr id="384" name="Google Shape;384;p33"/>
            <p:cNvSpPr txBox="1"/>
            <p:nvPr/>
          </p:nvSpPr>
          <p:spPr>
            <a:xfrm>
              <a:off x="91850" y="4224038"/>
              <a:ext cx="7335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latin typeface="Dosis"/>
                  <a:ea typeface="Dosis"/>
                  <a:cs typeface="Dosis"/>
                  <a:sym typeface="Dosis"/>
                </a:rPr>
                <a:t>Classifier</a:t>
              </a:r>
              <a:endParaRPr b="1">
                <a:latin typeface="Dosis"/>
                <a:ea typeface="Dosis"/>
                <a:cs typeface="Dosis"/>
                <a:sym typeface="Dosis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34"/>
          <p:cNvSpPr txBox="1"/>
          <p:nvPr>
            <p:ph type="ctrTitle"/>
          </p:nvPr>
        </p:nvSpPr>
        <p:spPr>
          <a:xfrm>
            <a:off x="948600" y="360643"/>
            <a:ext cx="7264500" cy="50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ANN model vs CNN Model</a:t>
            </a:r>
            <a:endParaRPr/>
          </a:p>
        </p:txBody>
      </p:sp>
      <p:sp>
        <p:nvSpPr>
          <p:cNvPr id="390" name="Google Shape;390;p34"/>
          <p:cNvSpPr txBox="1"/>
          <p:nvPr>
            <p:ph idx="6" type="subTitle"/>
          </p:nvPr>
        </p:nvSpPr>
        <p:spPr>
          <a:xfrm>
            <a:off x="1455675" y="1278951"/>
            <a:ext cx="2385000" cy="26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/>
              <a:t>ANN MODEL</a:t>
            </a:r>
            <a:endParaRPr sz="2400"/>
          </a:p>
        </p:txBody>
      </p:sp>
      <p:sp>
        <p:nvSpPr>
          <p:cNvPr id="391" name="Google Shape;391;p34"/>
          <p:cNvSpPr txBox="1"/>
          <p:nvPr>
            <p:ph idx="7" type="subTitle"/>
          </p:nvPr>
        </p:nvSpPr>
        <p:spPr>
          <a:xfrm>
            <a:off x="1342725" y="1355501"/>
            <a:ext cx="28875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Fully </a:t>
            </a:r>
            <a:r>
              <a:rPr lang="en" sz="1800"/>
              <a:t>connected</a:t>
            </a:r>
            <a:r>
              <a:rPr lang="en" sz="1800"/>
              <a:t> layers</a:t>
            </a:r>
            <a:endParaRPr sz="1800"/>
          </a:p>
        </p:txBody>
      </p:sp>
      <p:pic>
        <p:nvPicPr>
          <p:cNvPr id="392" name="Google Shape;39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5675" y="1957850"/>
            <a:ext cx="3426300" cy="19267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93" name="Google Shape;393;p34"/>
          <p:cNvGrpSpPr/>
          <p:nvPr/>
        </p:nvGrpSpPr>
        <p:grpSpPr>
          <a:xfrm>
            <a:off x="6025338" y="1059675"/>
            <a:ext cx="2187763" cy="3024150"/>
            <a:chOff x="5859813" y="1050050"/>
            <a:chExt cx="2187763" cy="3024150"/>
          </a:xfrm>
        </p:grpSpPr>
        <p:pic>
          <p:nvPicPr>
            <p:cNvPr id="394" name="Google Shape;394;p3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861000" y="1137973"/>
              <a:ext cx="2151501" cy="28675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5" name="Google Shape;395;p34"/>
            <p:cNvSpPr/>
            <p:nvPr/>
          </p:nvSpPr>
          <p:spPr>
            <a:xfrm>
              <a:off x="6091525" y="1316650"/>
              <a:ext cx="428700" cy="504000"/>
            </a:xfrm>
            <a:prstGeom prst="mathMultiply">
              <a:avLst>
                <a:gd fmla="val 23520" name="adj1"/>
              </a:avLst>
            </a:prstGeom>
            <a:solidFill>
              <a:srgbClr val="FF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34"/>
            <p:cNvSpPr/>
            <p:nvPr/>
          </p:nvSpPr>
          <p:spPr>
            <a:xfrm>
              <a:off x="6444025" y="1159250"/>
              <a:ext cx="428700" cy="504000"/>
            </a:xfrm>
            <a:prstGeom prst="mathMultiply">
              <a:avLst>
                <a:gd fmla="val 23520" name="adj1"/>
              </a:avLst>
            </a:prstGeom>
            <a:solidFill>
              <a:srgbClr val="FF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34"/>
            <p:cNvSpPr/>
            <p:nvPr/>
          </p:nvSpPr>
          <p:spPr>
            <a:xfrm>
              <a:off x="6837663" y="1159250"/>
              <a:ext cx="428700" cy="504000"/>
            </a:xfrm>
            <a:prstGeom prst="mathMultiply">
              <a:avLst>
                <a:gd fmla="val 23520" name="adj1"/>
              </a:avLst>
            </a:prstGeom>
            <a:solidFill>
              <a:srgbClr val="FF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34"/>
            <p:cNvSpPr/>
            <p:nvPr/>
          </p:nvSpPr>
          <p:spPr>
            <a:xfrm>
              <a:off x="7190175" y="1202750"/>
              <a:ext cx="428700" cy="504000"/>
            </a:xfrm>
            <a:prstGeom prst="mathMultiply">
              <a:avLst>
                <a:gd fmla="val 23520" name="adj1"/>
              </a:avLst>
            </a:prstGeom>
            <a:solidFill>
              <a:srgbClr val="FF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34"/>
            <p:cNvSpPr/>
            <p:nvPr/>
          </p:nvSpPr>
          <p:spPr>
            <a:xfrm>
              <a:off x="5861000" y="1739450"/>
              <a:ext cx="428700" cy="504000"/>
            </a:xfrm>
            <a:prstGeom prst="mathMultiply">
              <a:avLst>
                <a:gd fmla="val 23520" name="adj1"/>
              </a:avLst>
            </a:prstGeom>
            <a:solidFill>
              <a:srgbClr val="FF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34"/>
            <p:cNvSpPr/>
            <p:nvPr/>
          </p:nvSpPr>
          <p:spPr>
            <a:xfrm>
              <a:off x="5861000" y="2571750"/>
              <a:ext cx="428700" cy="504000"/>
            </a:xfrm>
            <a:prstGeom prst="mathMultiply">
              <a:avLst>
                <a:gd fmla="val 23520" name="adj1"/>
              </a:avLst>
            </a:prstGeom>
            <a:solidFill>
              <a:srgbClr val="FF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34"/>
            <p:cNvSpPr/>
            <p:nvPr/>
          </p:nvSpPr>
          <p:spPr>
            <a:xfrm>
              <a:off x="6289700" y="3304075"/>
              <a:ext cx="428700" cy="504000"/>
            </a:xfrm>
            <a:prstGeom prst="mathMultiply">
              <a:avLst>
                <a:gd fmla="val 23520" name="adj1"/>
              </a:avLst>
            </a:prstGeom>
            <a:solidFill>
              <a:srgbClr val="FF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34"/>
            <p:cNvSpPr/>
            <p:nvPr/>
          </p:nvSpPr>
          <p:spPr>
            <a:xfrm>
              <a:off x="5861000" y="2120450"/>
              <a:ext cx="428700" cy="504000"/>
            </a:xfrm>
            <a:prstGeom prst="mathMultiply">
              <a:avLst>
                <a:gd fmla="val 23520" name="adj1"/>
              </a:avLst>
            </a:prstGeom>
            <a:solidFill>
              <a:srgbClr val="FF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34"/>
            <p:cNvSpPr/>
            <p:nvPr/>
          </p:nvSpPr>
          <p:spPr>
            <a:xfrm>
              <a:off x="6015325" y="2965850"/>
              <a:ext cx="428700" cy="504000"/>
            </a:xfrm>
            <a:prstGeom prst="mathMultiply">
              <a:avLst>
                <a:gd fmla="val 23520" name="adj1"/>
              </a:avLst>
            </a:prstGeom>
            <a:solidFill>
              <a:srgbClr val="FF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34"/>
            <p:cNvSpPr/>
            <p:nvPr/>
          </p:nvSpPr>
          <p:spPr>
            <a:xfrm>
              <a:off x="6643750" y="3469850"/>
              <a:ext cx="428700" cy="504000"/>
            </a:xfrm>
            <a:prstGeom prst="mathMultiply">
              <a:avLst>
                <a:gd fmla="val 23520" name="adj1"/>
              </a:avLst>
            </a:prstGeom>
            <a:solidFill>
              <a:srgbClr val="FF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34"/>
            <p:cNvSpPr/>
            <p:nvPr/>
          </p:nvSpPr>
          <p:spPr>
            <a:xfrm>
              <a:off x="6997950" y="3469850"/>
              <a:ext cx="428700" cy="504000"/>
            </a:xfrm>
            <a:prstGeom prst="mathMultiply">
              <a:avLst>
                <a:gd fmla="val 23520" name="adj1"/>
              </a:avLst>
            </a:prstGeom>
            <a:solidFill>
              <a:srgbClr val="FF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34"/>
            <p:cNvSpPr/>
            <p:nvPr/>
          </p:nvSpPr>
          <p:spPr>
            <a:xfrm>
              <a:off x="5936950" y="3404050"/>
              <a:ext cx="428700" cy="504000"/>
            </a:xfrm>
            <a:prstGeom prst="mathMultiply">
              <a:avLst>
                <a:gd fmla="val 23520" name="adj1"/>
              </a:avLst>
            </a:prstGeom>
            <a:solidFill>
              <a:srgbClr val="FF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34"/>
            <p:cNvSpPr/>
            <p:nvPr/>
          </p:nvSpPr>
          <p:spPr>
            <a:xfrm>
              <a:off x="7350550" y="3304075"/>
              <a:ext cx="428700" cy="504000"/>
            </a:xfrm>
            <a:prstGeom prst="mathMultiply">
              <a:avLst>
                <a:gd fmla="val 23520" name="adj1"/>
              </a:avLst>
            </a:prstGeom>
            <a:solidFill>
              <a:srgbClr val="FF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34"/>
            <p:cNvSpPr/>
            <p:nvPr/>
          </p:nvSpPr>
          <p:spPr>
            <a:xfrm>
              <a:off x="7426650" y="2800075"/>
              <a:ext cx="428700" cy="504000"/>
            </a:xfrm>
            <a:prstGeom prst="mathMultiply">
              <a:avLst>
                <a:gd fmla="val 23520" name="adj1"/>
              </a:avLst>
            </a:prstGeom>
            <a:solidFill>
              <a:srgbClr val="FF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34"/>
            <p:cNvSpPr/>
            <p:nvPr/>
          </p:nvSpPr>
          <p:spPr>
            <a:xfrm>
              <a:off x="7426650" y="2319750"/>
              <a:ext cx="428700" cy="504000"/>
            </a:xfrm>
            <a:prstGeom prst="mathMultiply">
              <a:avLst>
                <a:gd fmla="val 23520" name="adj1"/>
              </a:avLst>
            </a:prstGeom>
            <a:solidFill>
              <a:srgbClr val="FF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34"/>
            <p:cNvSpPr/>
            <p:nvPr/>
          </p:nvSpPr>
          <p:spPr>
            <a:xfrm>
              <a:off x="7426650" y="1934200"/>
              <a:ext cx="428700" cy="504000"/>
            </a:xfrm>
            <a:prstGeom prst="mathMultiply">
              <a:avLst>
                <a:gd fmla="val 23520" name="adj1"/>
              </a:avLst>
            </a:prstGeom>
            <a:solidFill>
              <a:srgbClr val="FF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34"/>
            <p:cNvSpPr/>
            <p:nvPr/>
          </p:nvSpPr>
          <p:spPr>
            <a:xfrm>
              <a:off x="7350550" y="1543550"/>
              <a:ext cx="428700" cy="504000"/>
            </a:xfrm>
            <a:prstGeom prst="mathMultiply">
              <a:avLst>
                <a:gd fmla="val 23520" name="adj1"/>
              </a:avLst>
            </a:prstGeom>
            <a:solidFill>
              <a:srgbClr val="FF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34"/>
            <p:cNvSpPr/>
            <p:nvPr/>
          </p:nvSpPr>
          <p:spPr>
            <a:xfrm>
              <a:off x="7514325" y="1147425"/>
              <a:ext cx="428700" cy="504000"/>
            </a:xfrm>
            <a:prstGeom prst="mathMultiply">
              <a:avLst>
                <a:gd fmla="val 23520" name="adj1"/>
              </a:avLst>
            </a:prstGeom>
            <a:solidFill>
              <a:srgbClr val="FF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34"/>
            <p:cNvSpPr/>
            <p:nvPr/>
          </p:nvSpPr>
          <p:spPr>
            <a:xfrm>
              <a:off x="7618875" y="1580363"/>
              <a:ext cx="428700" cy="504000"/>
            </a:xfrm>
            <a:prstGeom prst="mathMultiply">
              <a:avLst>
                <a:gd fmla="val 23520" name="adj1"/>
              </a:avLst>
            </a:prstGeom>
            <a:solidFill>
              <a:srgbClr val="FF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34"/>
            <p:cNvSpPr/>
            <p:nvPr/>
          </p:nvSpPr>
          <p:spPr>
            <a:xfrm>
              <a:off x="5861000" y="1147425"/>
              <a:ext cx="428700" cy="504000"/>
            </a:xfrm>
            <a:prstGeom prst="mathMultiply">
              <a:avLst>
                <a:gd fmla="val 23520" name="adj1"/>
              </a:avLst>
            </a:prstGeom>
            <a:solidFill>
              <a:srgbClr val="FF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34"/>
            <p:cNvSpPr/>
            <p:nvPr/>
          </p:nvSpPr>
          <p:spPr>
            <a:xfrm>
              <a:off x="7618875" y="3492075"/>
              <a:ext cx="428700" cy="504000"/>
            </a:xfrm>
            <a:prstGeom prst="mathMultiply">
              <a:avLst>
                <a:gd fmla="val 23520" name="adj1"/>
              </a:avLst>
            </a:prstGeom>
            <a:solidFill>
              <a:srgbClr val="FF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34"/>
            <p:cNvSpPr/>
            <p:nvPr/>
          </p:nvSpPr>
          <p:spPr>
            <a:xfrm>
              <a:off x="7266375" y="3570200"/>
              <a:ext cx="428700" cy="504000"/>
            </a:xfrm>
            <a:prstGeom prst="mathMultiply">
              <a:avLst>
                <a:gd fmla="val 23520" name="adj1"/>
              </a:avLst>
            </a:prstGeom>
            <a:solidFill>
              <a:srgbClr val="FF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34"/>
            <p:cNvSpPr/>
            <p:nvPr/>
          </p:nvSpPr>
          <p:spPr>
            <a:xfrm>
              <a:off x="7577375" y="3059125"/>
              <a:ext cx="428700" cy="504000"/>
            </a:xfrm>
            <a:prstGeom prst="mathMultiply">
              <a:avLst>
                <a:gd fmla="val 23520" name="adj1"/>
              </a:avLst>
            </a:prstGeom>
            <a:solidFill>
              <a:srgbClr val="FF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34"/>
            <p:cNvSpPr/>
            <p:nvPr/>
          </p:nvSpPr>
          <p:spPr>
            <a:xfrm>
              <a:off x="7577375" y="2496663"/>
              <a:ext cx="428700" cy="504000"/>
            </a:xfrm>
            <a:prstGeom prst="mathMultiply">
              <a:avLst>
                <a:gd fmla="val 23520" name="adj1"/>
              </a:avLst>
            </a:prstGeom>
            <a:solidFill>
              <a:srgbClr val="FF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34"/>
            <p:cNvSpPr/>
            <p:nvPr/>
          </p:nvSpPr>
          <p:spPr>
            <a:xfrm>
              <a:off x="6215050" y="3570200"/>
              <a:ext cx="428700" cy="504000"/>
            </a:xfrm>
            <a:prstGeom prst="mathMultiply">
              <a:avLst>
                <a:gd fmla="val 23520" name="adj1"/>
              </a:avLst>
            </a:prstGeom>
            <a:solidFill>
              <a:srgbClr val="FF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34"/>
            <p:cNvSpPr/>
            <p:nvPr/>
          </p:nvSpPr>
          <p:spPr>
            <a:xfrm>
              <a:off x="5859825" y="3570200"/>
              <a:ext cx="428700" cy="504000"/>
            </a:xfrm>
            <a:prstGeom prst="mathMultiply">
              <a:avLst>
                <a:gd fmla="val 23520" name="adj1"/>
              </a:avLst>
            </a:prstGeom>
            <a:solidFill>
              <a:srgbClr val="FF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34"/>
            <p:cNvSpPr/>
            <p:nvPr/>
          </p:nvSpPr>
          <p:spPr>
            <a:xfrm>
              <a:off x="5859813" y="2965850"/>
              <a:ext cx="428700" cy="504000"/>
            </a:xfrm>
            <a:prstGeom prst="mathMultiply">
              <a:avLst>
                <a:gd fmla="val 23520" name="adj1"/>
              </a:avLst>
            </a:prstGeom>
            <a:solidFill>
              <a:srgbClr val="FF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34"/>
            <p:cNvSpPr/>
            <p:nvPr/>
          </p:nvSpPr>
          <p:spPr>
            <a:xfrm>
              <a:off x="6161025" y="1050050"/>
              <a:ext cx="428700" cy="504000"/>
            </a:xfrm>
            <a:prstGeom prst="mathMultiply">
              <a:avLst>
                <a:gd fmla="val 23520" name="adj1"/>
              </a:avLst>
            </a:prstGeom>
            <a:solidFill>
              <a:srgbClr val="FF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34"/>
            <p:cNvSpPr/>
            <p:nvPr/>
          </p:nvSpPr>
          <p:spPr>
            <a:xfrm>
              <a:off x="6467450" y="3570200"/>
              <a:ext cx="428700" cy="504000"/>
            </a:xfrm>
            <a:prstGeom prst="mathMultiply">
              <a:avLst>
                <a:gd fmla="val 23520" name="adj1"/>
              </a:avLst>
            </a:prstGeom>
            <a:solidFill>
              <a:srgbClr val="FF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34"/>
            <p:cNvSpPr/>
            <p:nvPr/>
          </p:nvSpPr>
          <p:spPr>
            <a:xfrm>
              <a:off x="6820125" y="3570200"/>
              <a:ext cx="428700" cy="504000"/>
            </a:xfrm>
            <a:prstGeom prst="mathMultiply">
              <a:avLst>
                <a:gd fmla="val 23520" name="adj1"/>
              </a:avLst>
            </a:prstGeom>
            <a:solidFill>
              <a:srgbClr val="FF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34"/>
            <p:cNvSpPr/>
            <p:nvPr/>
          </p:nvSpPr>
          <p:spPr>
            <a:xfrm>
              <a:off x="7618875" y="2800100"/>
              <a:ext cx="428700" cy="504000"/>
            </a:xfrm>
            <a:prstGeom prst="mathMultiply">
              <a:avLst>
                <a:gd fmla="val 23520" name="adj1"/>
              </a:avLst>
            </a:prstGeom>
            <a:solidFill>
              <a:srgbClr val="FF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35"/>
          <p:cNvSpPr txBox="1"/>
          <p:nvPr>
            <p:ph type="ctrTitle"/>
          </p:nvPr>
        </p:nvSpPr>
        <p:spPr>
          <a:xfrm>
            <a:off x="948600" y="360643"/>
            <a:ext cx="7264500" cy="50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ANN model vs CNN Model</a:t>
            </a:r>
            <a:endParaRPr/>
          </a:p>
        </p:txBody>
      </p:sp>
      <p:sp>
        <p:nvSpPr>
          <p:cNvPr id="431" name="Google Shape;431;p35"/>
          <p:cNvSpPr txBox="1"/>
          <p:nvPr>
            <p:ph idx="6" type="subTitle"/>
          </p:nvPr>
        </p:nvSpPr>
        <p:spPr>
          <a:xfrm>
            <a:off x="1455675" y="1278951"/>
            <a:ext cx="2385000" cy="26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/>
              <a:t>CNN</a:t>
            </a:r>
            <a:r>
              <a:rPr lang="en" sz="2400"/>
              <a:t> MODEL</a:t>
            </a:r>
            <a:endParaRPr sz="2400"/>
          </a:p>
        </p:txBody>
      </p:sp>
      <p:sp>
        <p:nvSpPr>
          <p:cNvPr id="432" name="Google Shape;432;p35"/>
          <p:cNvSpPr txBox="1"/>
          <p:nvPr>
            <p:ph idx="7" type="subTitle"/>
          </p:nvPr>
        </p:nvSpPr>
        <p:spPr>
          <a:xfrm>
            <a:off x="1342725" y="1355500"/>
            <a:ext cx="36630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Only last layer is fully connected</a:t>
            </a:r>
            <a:endParaRPr sz="1800"/>
          </a:p>
        </p:txBody>
      </p:sp>
      <p:pic>
        <p:nvPicPr>
          <p:cNvPr id="433" name="Google Shape;43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5675" y="1957850"/>
            <a:ext cx="3426300" cy="1926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Google Shape;434;p35"/>
          <p:cNvPicPr preferRelativeResize="0"/>
          <p:nvPr/>
        </p:nvPicPr>
        <p:blipFill rotWithShape="1">
          <a:blip r:embed="rId4">
            <a:alphaModFix/>
          </a:blip>
          <a:srcRect b="0" l="4376" r="20299" t="0"/>
          <a:stretch/>
        </p:blipFill>
        <p:spPr>
          <a:xfrm>
            <a:off x="6010125" y="1144125"/>
            <a:ext cx="2202976" cy="2900075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Google Shape;435;p35"/>
          <p:cNvSpPr/>
          <p:nvPr/>
        </p:nvSpPr>
        <p:spPr>
          <a:xfrm>
            <a:off x="7016625" y="2541375"/>
            <a:ext cx="597300" cy="5787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6" name="Google Shape;436;p35"/>
          <p:cNvSpPr/>
          <p:nvPr/>
        </p:nvSpPr>
        <p:spPr>
          <a:xfrm>
            <a:off x="7133025" y="2658525"/>
            <a:ext cx="364500" cy="3444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7" name="Google Shape;437;p35"/>
          <p:cNvCxnSpPr/>
          <p:nvPr/>
        </p:nvCxnSpPr>
        <p:spPr>
          <a:xfrm>
            <a:off x="7016625" y="3128625"/>
            <a:ext cx="1184700" cy="637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8" name="Google Shape;438;p35"/>
          <p:cNvCxnSpPr/>
          <p:nvPr/>
        </p:nvCxnSpPr>
        <p:spPr>
          <a:xfrm>
            <a:off x="7613925" y="3128625"/>
            <a:ext cx="607500" cy="334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9" name="Google Shape;439;p35"/>
          <p:cNvCxnSpPr/>
          <p:nvPr/>
        </p:nvCxnSpPr>
        <p:spPr>
          <a:xfrm>
            <a:off x="7613925" y="2541375"/>
            <a:ext cx="607500" cy="313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0" name="Google Shape;440;p35"/>
          <p:cNvCxnSpPr/>
          <p:nvPr/>
        </p:nvCxnSpPr>
        <p:spPr>
          <a:xfrm>
            <a:off x="7016625" y="2541375"/>
            <a:ext cx="1184700" cy="637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36"/>
          <p:cNvSpPr txBox="1"/>
          <p:nvPr>
            <p:ph type="ctrTitle"/>
          </p:nvPr>
        </p:nvSpPr>
        <p:spPr>
          <a:xfrm>
            <a:off x="1444900" y="366825"/>
            <a:ext cx="3810000" cy="50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DEPTH OF CNN model</a:t>
            </a:r>
            <a:endParaRPr sz="3200"/>
          </a:p>
        </p:txBody>
      </p:sp>
      <p:grpSp>
        <p:nvGrpSpPr>
          <p:cNvPr id="446" name="Google Shape;446;p36"/>
          <p:cNvGrpSpPr/>
          <p:nvPr/>
        </p:nvGrpSpPr>
        <p:grpSpPr>
          <a:xfrm>
            <a:off x="1757363" y="1296000"/>
            <a:ext cx="5629275" cy="3161600"/>
            <a:chOff x="1964950" y="1296000"/>
            <a:chExt cx="5629275" cy="3161600"/>
          </a:xfrm>
        </p:grpSpPr>
        <p:pic>
          <p:nvPicPr>
            <p:cNvPr id="447" name="Google Shape;447;p3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447600" y="1296000"/>
              <a:ext cx="3146625" cy="3161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8" name="Google Shape;448;p3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964950" y="1296000"/>
              <a:ext cx="2341475" cy="316159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49" name="Google Shape;449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32538" y="1543388"/>
            <a:ext cx="6078927" cy="2666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4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37"/>
          <p:cNvSpPr txBox="1"/>
          <p:nvPr>
            <p:ph type="ctrTitle"/>
          </p:nvPr>
        </p:nvSpPr>
        <p:spPr>
          <a:xfrm>
            <a:off x="1475550" y="321200"/>
            <a:ext cx="4862400" cy="50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Color Space of fruit </a:t>
            </a:r>
            <a:r>
              <a:rPr lang="en" sz="3200"/>
              <a:t>images</a:t>
            </a:r>
            <a:endParaRPr sz="3200"/>
          </a:p>
        </p:txBody>
      </p:sp>
      <p:grpSp>
        <p:nvGrpSpPr>
          <p:cNvPr id="455" name="Google Shape;455;p37"/>
          <p:cNvGrpSpPr/>
          <p:nvPr/>
        </p:nvGrpSpPr>
        <p:grpSpPr>
          <a:xfrm>
            <a:off x="966987" y="1610255"/>
            <a:ext cx="3356591" cy="2891843"/>
            <a:chOff x="966987" y="1610255"/>
            <a:chExt cx="3356591" cy="2891843"/>
          </a:xfrm>
        </p:grpSpPr>
        <p:grpSp>
          <p:nvGrpSpPr>
            <p:cNvPr id="456" name="Google Shape;456;p37"/>
            <p:cNvGrpSpPr/>
            <p:nvPr/>
          </p:nvGrpSpPr>
          <p:grpSpPr>
            <a:xfrm>
              <a:off x="966987" y="1610255"/>
              <a:ext cx="3356591" cy="2891843"/>
              <a:chOff x="248100" y="1289625"/>
              <a:chExt cx="4110950" cy="3533100"/>
            </a:xfrm>
          </p:grpSpPr>
          <p:pic>
            <p:nvPicPr>
              <p:cNvPr id="457" name="Google Shape;457;p37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248100" y="1289625"/>
                <a:ext cx="4110950" cy="35331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58" name="Google Shape;458;p37"/>
              <p:cNvSpPr/>
              <p:nvPr/>
            </p:nvSpPr>
            <p:spPr>
              <a:xfrm>
                <a:off x="288625" y="1642950"/>
                <a:ext cx="1287600" cy="1517100"/>
              </a:xfrm>
              <a:prstGeom prst="rect">
                <a:avLst/>
              </a:prstGeom>
              <a:noFill/>
              <a:ln cap="flat" cmpd="sng" w="381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9" name="Google Shape;459;p37"/>
              <p:cNvSpPr/>
              <p:nvPr/>
            </p:nvSpPr>
            <p:spPr>
              <a:xfrm>
                <a:off x="3023875" y="3305625"/>
                <a:ext cx="1287600" cy="1517100"/>
              </a:xfrm>
              <a:prstGeom prst="rect">
                <a:avLst/>
              </a:prstGeom>
              <a:noFill/>
              <a:ln cap="flat" cmpd="sng" w="381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60" name="Google Shape;460;p37"/>
            <p:cNvSpPr txBox="1"/>
            <p:nvPr/>
          </p:nvSpPr>
          <p:spPr>
            <a:xfrm rot="5519230">
              <a:off x="3287823" y="2904641"/>
              <a:ext cx="242246" cy="40014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osis ExtraLight"/>
                <a:ea typeface="Dosis ExtraLight"/>
                <a:cs typeface="Dosis ExtraLight"/>
                <a:sym typeface="Dosis ExtraLight"/>
              </a:endParaRPr>
            </a:p>
          </p:txBody>
        </p:sp>
        <p:sp>
          <p:nvSpPr>
            <p:cNvPr id="461" name="Google Shape;461;p37"/>
            <p:cNvSpPr txBox="1"/>
            <p:nvPr/>
          </p:nvSpPr>
          <p:spPr>
            <a:xfrm>
              <a:off x="3529850" y="2927725"/>
              <a:ext cx="4941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latin typeface="Times New Roman"/>
                  <a:ea typeface="Times New Roman"/>
                  <a:cs typeface="Times New Roman"/>
                  <a:sym typeface="Times New Roman"/>
                </a:rPr>
                <a:t>HSL</a:t>
              </a:r>
              <a:endParaRPr sz="1100"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462" name="Google Shape;462;p37"/>
          <p:cNvGrpSpPr/>
          <p:nvPr/>
        </p:nvGrpSpPr>
        <p:grpSpPr>
          <a:xfrm>
            <a:off x="4734140" y="1610247"/>
            <a:ext cx="3203604" cy="2891842"/>
            <a:chOff x="4734140" y="1610247"/>
            <a:chExt cx="3203604" cy="2891842"/>
          </a:xfrm>
        </p:grpSpPr>
        <p:grpSp>
          <p:nvGrpSpPr>
            <p:cNvPr id="463" name="Google Shape;463;p37"/>
            <p:cNvGrpSpPr/>
            <p:nvPr/>
          </p:nvGrpSpPr>
          <p:grpSpPr>
            <a:xfrm>
              <a:off x="4734140" y="1610247"/>
              <a:ext cx="3203604" cy="2891842"/>
              <a:chOff x="4562150" y="1289625"/>
              <a:chExt cx="4084146" cy="3533100"/>
            </a:xfrm>
          </p:grpSpPr>
          <p:pic>
            <p:nvPicPr>
              <p:cNvPr id="464" name="Google Shape;464;p37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4562150" y="1289625"/>
                <a:ext cx="4084146" cy="35331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65" name="Google Shape;465;p37"/>
              <p:cNvSpPr/>
              <p:nvPr/>
            </p:nvSpPr>
            <p:spPr>
              <a:xfrm>
                <a:off x="4626825" y="3305625"/>
                <a:ext cx="1287600" cy="1517100"/>
              </a:xfrm>
              <a:prstGeom prst="rect">
                <a:avLst/>
              </a:prstGeom>
              <a:noFill/>
              <a:ln cap="flat" cmpd="sng" w="381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6" name="Google Shape;466;p37"/>
              <p:cNvSpPr/>
              <p:nvPr/>
            </p:nvSpPr>
            <p:spPr>
              <a:xfrm>
                <a:off x="4626825" y="1642950"/>
                <a:ext cx="1287600" cy="1517100"/>
              </a:xfrm>
              <a:prstGeom prst="rect">
                <a:avLst/>
              </a:prstGeom>
              <a:noFill/>
              <a:ln cap="flat" cmpd="sng" w="381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67" name="Google Shape;467;p37"/>
            <p:cNvSpPr txBox="1"/>
            <p:nvPr/>
          </p:nvSpPr>
          <p:spPr>
            <a:xfrm rot="5400000">
              <a:off x="7292775" y="2904625"/>
              <a:ext cx="242100" cy="400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osis ExtraLight"/>
                <a:ea typeface="Dosis ExtraLight"/>
                <a:cs typeface="Dosis ExtraLight"/>
                <a:sym typeface="Dosis ExtraLight"/>
              </a:endParaRPr>
            </a:p>
          </p:txBody>
        </p:sp>
        <p:sp>
          <p:nvSpPr>
            <p:cNvPr id="468" name="Google Shape;468;p37"/>
            <p:cNvSpPr txBox="1"/>
            <p:nvPr/>
          </p:nvSpPr>
          <p:spPr>
            <a:xfrm>
              <a:off x="7166775" y="2879175"/>
              <a:ext cx="4941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latin typeface="Times New Roman"/>
                  <a:ea typeface="Times New Roman"/>
                  <a:cs typeface="Times New Roman"/>
                  <a:sym typeface="Times New Roman"/>
                </a:rPr>
                <a:t>HSL</a:t>
              </a:r>
              <a:endParaRPr sz="1100"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38"/>
          <p:cNvSpPr txBox="1"/>
          <p:nvPr>
            <p:ph type="ctrTitle"/>
          </p:nvPr>
        </p:nvSpPr>
        <p:spPr>
          <a:xfrm>
            <a:off x="1488800" y="321225"/>
            <a:ext cx="4862400" cy="50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Color Space of fruit images</a:t>
            </a:r>
            <a:endParaRPr sz="3200"/>
          </a:p>
        </p:txBody>
      </p:sp>
      <p:grpSp>
        <p:nvGrpSpPr>
          <p:cNvPr id="474" name="Google Shape;474;p38"/>
          <p:cNvGrpSpPr/>
          <p:nvPr/>
        </p:nvGrpSpPr>
        <p:grpSpPr>
          <a:xfrm>
            <a:off x="880802" y="1589613"/>
            <a:ext cx="3497659" cy="2943168"/>
            <a:chOff x="880802" y="1589613"/>
            <a:chExt cx="3497659" cy="2943168"/>
          </a:xfrm>
        </p:grpSpPr>
        <p:grpSp>
          <p:nvGrpSpPr>
            <p:cNvPr id="475" name="Google Shape;475;p38"/>
            <p:cNvGrpSpPr/>
            <p:nvPr/>
          </p:nvGrpSpPr>
          <p:grpSpPr>
            <a:xfrm>
              <a:off x="880802" y="1589613"/>
              <a:ext cx="3497659" cy="2943168"/>
              <a:chOff x="196800" y="1261913"/>
              <a:chExt cx="4191825" cy="3490475"/>
            </a:xfrm>
          </p:grpSpPr>
          <p:pic>
            <p:nvPicPr>
              <p:cNvPr id="476" name="Google Shape;476;p38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196800" y="1261913"/>
                <a:ext cx="4191825" cy="349047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77" name="Google Shape;477;p38"/>
              <p:cNvSpPr/>
              <p:nvPr/>
            </p:nvSpPr>
            <p:spPr>
              <a:xfrm>
                <a:off x="325625" y="1650350"/>
                <a:ext cx="1287600" cy="1517100"/>
              </a:xfrm>
              <a:prstGeom prst="rect">
                <a:avLst/>
              </a:prstGeom>
              <a:noFill/>
              <a:ln cap="flat" cmpd="sng" w="381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8" name="Google Shape;478;p38"/>
              <p:cNvSpPr/>
              <p:nvPr/>
            </p:nvSpPr>
            <p:spPr>
              <a:xfrm>
                <a:off x="3038675" y="1684325"/>
                <a:ext cx="1287600" cy="1517100"/>
              </a:xfrm>
              <a:prstGeom prst="rect">
                <a:avLst/>
              </a:prstGeom>
              <a:noFill/>
              <a:ln cap="flat" cmpd="sng" w="381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79" name="Google Shape;479;p38"/>
            <p:cNvSpPr txBox="1"/>
            <p:nvPr/>
          </p:nvSpPr>
          <p:spPr>
            <a:xfrm>
              <a:off x="3691225" y="3025600"/>
              <a:ext cx="242100" cy="120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osis ExtraLight"/>
                <a:ea typeface="Dosis ExtraLight"/>
                <a:cs typeface="Dosis ExtraLight"/>
                <a:sym typeface="Dosis ExtraLight"/>
              </a:endParaRPr>
            </a:p>
          </p:txBody>
        </p:sp>
        <p:sp>
          <p:nvSpPr>
            <p:cNvPr id="480" name="Google Shape;480;p38"/>
            <p:cNvSpPr txBox="1"/>
            <p:nvPr/>
          </p:nvSpPr>
          <p:spPr>
            <a:xfrm>
              <a:off x="3610550" y="2909050"/>
              <a:ext cx="4941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latin typeface="Times New Roman"/>
                  <a:ea typeface="Times New Roman"/>
                  <a:cs typeface="Times New Roman"/>
                  <a:sym typeface="Times New Roman"/>
                </a:rPr>
                <a:t>HSL</a:t>
              </a:r>
              <a:endParaRPr sz="1100"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481" name="Google Shape;481;p38"/>
          <p:cNvGrpSpPr/>
          <p:nvPr/>
        </p:nvGrpSpPr>
        <p:grpSpPr>
          <a:xfrm>
            <a:off x="4794704" y="1589624"/>
            <a:ext cx="3396334" cy="2943148"/>
            <a:chOff x="4794704" y="1589624"/>
            <a:chExt cx="3396334" cy="2943148"/>
          </a:xfrm>
        </p:grpSpPr>
        <p:grpSp>
          <p:nvGrpSpPr>
            <p:cNvPr id="482" name="Google Shape;482;p38"/>
            <p:cNvGrpSpPr/>
            <p:nvPr/>
          </p:nvGrpSpPr>
          <p:grpSpPr>
            <a:xfrm>
              <a:off x="4794704" y="1589624"/>
              <a:ext cx="3396334" cy="2943148"/>
              <a:chOff x="4572000" y="1261925"/>
              <a:chExt cx="4117766" cy="3490450"/>
            </a:xfrm>
          </p:grpSpPr>
          <p:pic>
            <p:nvPicPr>
              <p:cNvPr id="483" name="Google Shape;483;p38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4572000" y="1261925"/>
                <a:ext cx="4117766" cy="349045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84" name="Google Shape;484;p38"/>
              <p:cNvSpPr/>
              <p:nvPr/>
            </p:nvSpPr>
            <p:spPr>
              <a:xfrm>
                <a:off x="4671225" y="1650350"/>
                <a:ext cx="1287600" cy="1517100"/>
              </a:xfrm>
              <a:prstGeom prst="rect">
                <a:avLst/>
              </a:prstGeom>
              <a:noFill/>
              <a:ln cap="flat" cmpd="sng" w="381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5" name="Google Shape;485;p38"/>
              <p:cNvSpPr/>
              <p:nvPr/>
            </p:nvSpPr>
            <p:spPr>
              <a:xfrm>
                <a:off x="5987088" y="1650350"/>
                <a:ext cx="1287600" cy="1517100"/>
              </a:xfrm>
              <a:prstGeom prst="rect">
                <a:avLst/>
              </a:prstGeom>
              <a:noFill/>
              <a:ln cap="flat" cmpd="sng" w="381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86" name="Google Shape;486;p38"/>
            <p:cNvSpPr txBox="1"/>
            <p:nvPr/>
          </p:nvSpPr>
          <p:spPr>
            <a:xfrm rot="5400000">
              <a:off x="7504600" y="2885950"/>
              <a:ext cx="242100" cy="400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osis ExtraLight"/>
                <a:ea typeface="Dosis ExtraLight"/>
                <a:cs typeface="Dosis ExtraLight"/>
                <a:sym typeface="Dosis ExtraLight"/>
              </a:endParaRPr>
            </a:p>
          </p:txBody>
        </p:sp>
        <p:sp>
          <p:nvSpPr>
            <p:cNvPr id="487" name="Google Shape;487;p38"/>
            <p:cNvSpPr txBox="1"/>
            <p:nvPr/>
          </p:nvSpPr>
          <p:spPr>
            <a:xfrm>
              <a:off x="7378600" y="2909050"/>
              <a:ext cx="4941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latin typeface="Times New Roman"/>
                  <a:ea typeface="Times New Roman"/>
                  <a:cs typeface="Times New Roman"/>
                  <a:sym typeface="Times New Roman"/>
                </a:rPr>
                <a:t>HSL</a:t>
              </a:r>
              <a:endParaRPr sz="1100"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1"/>
          <p:cNvSpPr/>
          <p:nvPr/>
        </p:nvSpPr>
        <p:spPr>
          <a:xfrm rot="856398">
            <a:off x="3115082" y="3654895"/>
            <a:ext cx="738600" cy="324443"/>
          </a:xfrm>
          <a:prstGeom prst="flowChartConnector">
            <a:avLst/>
          </a:prstGeom>
          <a:solidFill>
            <a:srgbClr val="000000">
              <a:alpha val="3213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21"/>
          <p:cNvSpPr/>
          <p:nvPr/>
        </p:nvSpPr>
        <p:spPr>
          <a:xfrm>
            <a:off x="3336850" y="2163500"/>
            <a:ext cx="356100" cy="529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21"/>
          <p:cNvSpPr/>
          <p:nvPr/>
        </p:nvSpPr>
        <p:spPr>
          <a:xfrm>
            <a:off x="3644401" y="3374842"/>
            <a:ext cx="244704" cy="248956"/>
          </a:xfrm>
          <a:custGeom>
            <a:rect b="b" l="l" r="r" t="t"/>
            <a:pathLst>
              <a:path extrusionOk="0" h="7904" w="7769">
                <a:moveTo>
                  <a:pt x="5463" y="0"/>
                </a:moveTo>
                <a:cubicBezTo>
                  <a:pt x="5353" y="0"/>
                  <a:pt x="5240" y="9"/>
                  <a:pt x="5127" y="26"/>
                </a:cubicBezTo>
                <a:cubicBezTo>
                  <a:pt x="3655" y="246"/>
                  <a:pt x="2152" y="1480"/>
                  <a:pt x="1124" y="3360"/>
                </a:cubicBezTo>
                <a:cubicBezTo>
                  <a:pt x="100" y="5242"/>
                  <a:pt x="1" y="7577"/>
                  <a:pt x="1" y="7577"/>
                </a:cubicBezTo>
                <a:lnTo>
                  <a:pt x="1066" y="7904"/>
                </a:lnTo>
                <a:cubicBezTo>
                  <a:pt x="2114" y="4321"/>
                  <a:pt x="4855" y="3170"/>
                  <a:pt x="6368" y="2125"/>
                </a:cubicBezTo>
                <a:cubicBezTo>
                  <a:pt x="7769" y="1161"/>
                  <a:pt x="6778" y="0"/>
                  <a:pt x="5463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21"/>
          <p:cNvSpPr/>
          <p:nvPr/>
        </p:nvSpPr>
        <p:spPr>
          <a:xfrm>
            <a:off x="3654165" y="3395819"/>
            <a:ext cx="176386" cy="197804"/>
          </a:xfrm>
          <a:custGeom>
            <a:rect b="b" l="l" r="r" t="t"/>
            <a:pathLst>
              <a:path extrusionOk="0" h="6280" w="5600">
                <a:moveTo>
                  <a:pt x="5514" y="0"/>
                </a:moveTo>
                <a:cubicBezTo>
                  <a:pt x="5506" y="0"/>
                  <a:pt x="5498" y="2"/>
                  <a:pt x="5490" y="4"/>
                </a:cubicBezTo>
                <a:cubicBezTo>
                  <a:pt x="4159" y="411"/>
                  <a:pt x="1304" y="2225"/>
                  <a:pt x="14" y="6176"/>
                </a:cubicBezTo>
                <a:cubicBezTo>
                  <a:pt x="1" y="6217"/>
                  <a:pt x="25" y="6262"/>
                  <a:pt x="66" y="6276"/>
                </a:cubicBezTo>
                <a:cubicBezTo>
                  <a:pt x="70" y="6276"/>
                  <a:pt x="76" y="6279"/>
                  <a:pt x="79" y="6279"/>
                </a:cubicBezTo>
                <a:cubicBezTo>
                  <a:pt x="82" y="6280"/>
                  <a:pt x="85" y="6280"/>
                  <a:pt x="87" y="6280"/>
                </a:cubicBezTo>
                <a:cubicBezTo>
                  <a:pt x="122" y="6280"/>
                  <a:pt x="153" y="6259"/>
                  <a:pt x="162" y="6224"/>
                </a:cubicBezTo>
                <a:cubicBezTo>
                  <a:pt x="1432" y="2335"/>
                  <a:pt x="4231" y="555"/>
                  <a:pt x="5534" y="156"/>
                </a:cubicBezTo>
                <a:cubicBezTo>
                  <a:pt x="5576" y="142"/>
                  <a:pt x="5600" y="97"/>
                  <a:pt x="5587" y="56"/>
                </a:cubicBezTo>
                <a:cubicBezTo>
                  <a:pt x="5578" y="22"/>
                  <a:pt x="5547" y="0"/>
                  <a:pt x="551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21"/>
          <p:cNvSpPr/>
          <p:nvPr/>
        </p:nvSpPr>
        <p:spPr>
          <a:xfrm>
            <a:off x="3647519" y="3522784"/>
            <a:ext cx="262532" cy="269052"/>
          </a:xfrm>
          <a:custGeom>
            <a:rect b="b" l="l" r="r" t="t"/>
            <a:pathLst>
              <a:path extrusionOk="0" h="8542" w="8335">
                <a:moveTo>
                  <a:pt x="2738" y="0"/>
                </a:moveTo>
                <a:cubicBezTo>
                  <a:pt x="2666" y="0"/>
                  <a:pt x="2594" y="5"/>
                  <a:pt x="2521" y="14"/>
                </a:cubicBezTo>
                <a:cubicBezTo>
                  <a:pt x="1929" y="83"/>
                  <a:pt x="1394" y="517"/>
                  <a:pt x="1201" y="1080"/>
                </a:cubicBezTo>
                <a:cubicBezTo>
                  <a:pt x="1135" y="1273"/>
                  <a:pt x="1108" y="1473"/>
                  <a:pt x="1039" y="1663"/>
                </a:cubicBezTo>
                <a:cubicBezTo>
                  <a:pt x="874" y="2138"/>
                  <a:pt x="343" y="2186"/>
                  <a:pt x="163" y="2673"/>
                </a:cubicBezTo>
                <a:cubicBezTo>
                  <a:pt x="1" y="3114"/>
                  <a:pt x="91" y="3610"/>
                  <a:pt x="118" y="4066"/>
                </a:cubicBezTo>
                <a:cubicBezTo>
                  <a:pt x="163" y="4766"/>
                  <a:pt x="218" y="5466"/>
                  <a:pt x="287" y="6165"/>
                </a:cubicBezTo>
                <a:cubicBezTo>
                  <a:pt x="322" y="6545"/>
                  <a:pt x="360" y="6924"/>
                  <a:pt x="401" y="7303"/>
                </a:cubicBezTo>
                <a:cubicBezTo>
                  <a:pt x="405" y="7324"/>
                  <a:pt x="405" y="7341"/>
                  <a:pt x="405" y="7362"/>
                </a:cubicBezTo>
                <a:cubicBezTo>
                  <a:pt x="422" y="7693"/>
                  <a:pt x="305" y="8031"/>
                  <a:pt x="415" y="8345"/>
                </a:cubicBezTo>
                <a:cubicBezTo>
                  <a:pt x="415" y="8348"/>
                  <a:pt x="419" y="8355"/>
                  <a:pt x="422" y="8358"/>
                </a:cubicBezTo>
                <a:cubicBezTo>
                  <a:pt x="443" y="8379"/>
                  <a:pt x="484" y="8420"/>
                  <a:pt x="515" y="8455"/>
                </a:cubicBezTo>
                <a:cubicBezTo>
                  <a:pt x="518" y="8455"/>
                  <a:pt x="518" y="8458"/>
                  <a:pt x="522" y="8458"/>
                </a:cubicBezTo>
                <a:cubicBezTo>
                  <a:pt x="535" y="8469"/>
                  <a:pt x="549" y="8476"/>
                  <a:pt x="570" y="8482"/>
                </a:cubicBezTo>
                <a:cubicBezTo>
                  <a:pt x="662" y="8526"/>
                  <a:pt x="781" y="8542"/>
                  <a:pt x="904" y="8542"/>
                </a:cubicBezTo>
                <a:cubicBezTo>
                  <a:pt x="1092" y="8542"/>
                  <a:pt x="1291" y="8506"/>
                  <a:pt x="1422" y="8479"/>
                </a:cubicBezTo>
                <a:cubicBezTo>
                  <a:pt x="2074" y="8345"/>
                  <a:pt x="2674" y="7928"/>
                  <a:pt x="2987" y="7334"/>
                </a:cubicBezTo>
                <a:cubicBezTo>
                  <a:pt x="3249" y="6841"/>
                  <a:pt x="3356" y="6217"/>
                  <a:pt x="3825" y="5907"/>
                </a:cubicBezTo>
                <a:cubicBezTo>
                  <a:pt x="4053" y="5759"/>
                  <a:pt x="4323" y="5718"/>
                  <a:pt x="4591" y="5718"/>
                </a:cubicBezTo>
                <a:cubicBezTo>
                  <a:pt x="4672" y="5718"/>
                  <a:pt x="4753" y="5722"/>
                  <a:pt x="4832" y="5727"/>
                </a:cubicBezTo>
                <a:cubicBezTo>
                  <a:pt x="4894" y="5733"/>
                  <a:pt x="4957" y="5736"/>
                  <a:pt x="5021" y="5736"/>
                </a:cubicBezTo>
                <a:cubicBezTo>
                  <a:pt x="5075" y="5736"/>
                  <a:pt x="5129" y="5734"/>
                  <a:pt x="5184" y="5731"/>
                </a:cubicBezTo>
                <a:cubicBezTo>
                  <a:pt x="5429" y="5693"/>
                  <a:pt x="5673" y="5676"/>
                  <a:pt x="5914" y="5614"/>
                </a:cubicBezTo>
                <a:cubicBezTo>
                  <a:pt x="6201" y="5541"/>
                  <a:pt x="6490" y="5386"/>
                  <a:pt x="6632" y="5127"/>
                </a:cubicBezTo>
                <a:cubicBezTo>
                  <a:pt x="6969" y="4503"/>
                  <a:pt x="6328" y="3682"/>
                  <a:pt x="6638" y="3045"/>
                </a:cubicBezTo>
                <a:cubicBezTo>
                  <a:pt x="6794" y="2731"/>
                  <a:pt x="7138" y="2562"/>
                  <a:pt x="7453" y="2411"/>
                </a:cubicBezTo>
                <a:cubicBezTo>
                  <a:pt x="7770" y="2255"/>
                  <a:pt x="8107" y="2062"/>
                  <a:pt x="8228" y="1731"/>
                </a:cubicBezTo>
                <a:cubicBezTo>
                  <a:pt x="8335" y="1432"/>
                  <a:pt x="8228" y="1090"/>
                  <a:pt x="8032" y="838"/>
                </a:cubicBezTo>
                <a:cubicBezTo>
                  <a:pt x="7691" y="395"/>
                  <a:pt x="7127" y="194"/>
                  <a:pt x="6560" y="194"/>
                </a:cubicBezTo>
                <a:cubicBezTo>
                  <a:pt x="6352" y="194"/>
                  <a:pt x="6144" y="221"/>
                  <a:pt x="5946" y="273"/>
                </a:cubicBezTo>
                <a:cubicBezTo>
                  <a:pt x="5711" y="331"/>
                  <a:pt x="5483" y="421"/>
                  <a:pt x="5246" y="459"/>
                </a:cubicBezTo>
                <a:cubicBezTo>
                  <a:pt x="5165" y="471"/>
                  <a:pt x="5085" y="476"/>
                  <a:pt x="5005" y="476"/>
                </a:cubicBezTo>
                <a:cubicBezTo>
                  <a:pt x="4622" y="476"/>
                  <a:pt x="4243" y="358"/>
                  <a:pt x="3866" y="238"/>
                </a:cubicBezTo>
                <a:cubicBezTo>
                  <a:pt x="3493" y="119"/>
                  <a:pt x="3119" y="0"/>
                  <a:pt x="2738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21"/>
          <p:cNvSpPr/>
          <p:nvPr/>
        </p:nvSpPr>
        <p:spPr>
          <a:xfrm>
            <a:off x="3655992" y="3699704"/>
            <a:ext cx="177520" cy="89390"/>
          </a:xfrm>
          <a:custGeom>
            <a:rect b="b" l="l" r="r" t="t"/>
            <a:pathLst>
              <a:path extrusionOk="0" h="2838" w="5636">
                <a:moveTo>
                  <a:pt x="5635" y="0"/>
                </a:moveTo>
                <a:cubicBezTo>
                  <a:pt x="5397" y="59"/>
                  <a:pt x="5156" y="76"/>
                  <a:pt x="4915" y="114"/>
                </a:cubicBezTo>
                <a:cubicBezTo>
                  <a:pt x="5156" y="100"/>
                  <a:pt x="5400" y="59"/>
                  <a:pt x="5635" y="0"/>
                </a:cubicBezTo>
                <a:close/>
                <a:moveTo>
                  <a:pt x="136" y="1745"/>
                </a:moveTo>
                <a:cubicBezTo>
                  <a:pt x="142" y="2031"/>
                  <a:pt x="1" y="2472"/>
                  <a:pt x="146" y="2728"/>
                </a:cubicBezTo>
                <a:cubicBezTo>
                  <a:pt x="36" y="2414"/>
                  <a:pt x="153" y="2076"/>
                  <a:pt x="136" y="1745"/>
                </a:cubicBezTo>
                <a:close/>
                <a:moveTo>
                  <a:pt x="153" y="2741"/>
                </a:moveTo>
                <a:lnTo>
                  <a:pt x="153" y="2741"/>
                </a:lnTo>
                <a:cubicBezTo>
                  <a:pt x="170" y="2766"/>
                  <a:pt x="187" y="2790"/>
                  <a:pt x="208" y="2811"/>
                </a:cubicBezTo>
                <a:cubicBezTo>
                  <a:pt x="222" y="2820"/>
                  <a:pt x="232" y="2828"/>
                  <a:pt x="246" y="2838"/>
                </a:cubicBezTo>
                <a:cubicBezTo>
                  <a:pt x="215" y="2803"/>
                  <a:pt x="174" y="2762"/>
                  <a:pt x="153" y="2741"/>
                </a:cubicBezTo>
                <a:close/>
              </a:path>
            </a:pathLst>
          </a:custGeom>
          <a:solidFill>
            <a:srgbClr val="F0F1F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21"/>
          <p:cNvSpPr/>
          <p:nvPr/>
        </p:nvSpPr>
        <p:spPr>
          <a:xfrm>
            <a:off x="3652432" y="3549935"/>
            <a:ext cx="227538" cy="189993"/>
          </a:xfrm>
          <a:custGeom>
            <a:rect b="b" l="l" r="r" t="t"/>
            <a:pathLst>
              <a:path extrusionOk="0" h="6032" w="7224">
                <a:moveTo>
                  <a:pt x="7139" y="0"/>
                </a:moveTo>
                <a:cubicBezTo>
                  <a:pt x="5943" y="0"/>
                  <a:pt x="951" y="1056"/>
                  <a:pt x="10" y="5934"/>
                </a:cubicBezTo>
                <a:cubicBezTo>
                  <a:pt x="0" y="5979"/>
                  <a:pt x="31" y="6021"/>
                  <a:pt x="72" y="6027"/>
                </a:cubicBezTo>
                <a:cubicBezTo>
                  <a:pt x="77" y="6027"/>
                  <a:pt x="77" y="6027"/>
                  <a:pt x="80" y="6031"/>
                </a:cubicBezTo>
                <a:cubicBezTo>
                  <a:pt x="82" y="6031"/>
                  <a:pt x="84" y="6032"/>
                  <a:pt x="86" y="6032"/>
                </a:cubicBezTo>
                <a:cubicBezTo>
                  <a:pt x="125" y="6032"/>
                  <a:pt x="160" y="6004"/>
                  <a:pt x="166" y="5965"/>
                </a:cubicBezTo>
                <a:cubicBezTo>
                  <a:pt x="1085" y="1190"/>
                  <a:pt x="5967" y="159"/>
                  <a:pt x="7139" y="159"/>
                </a:cubicBezTo>
                <a:cubicBezTo>
                  <a:pt x="7141" y="159"/>
                  <a:pt x="7143" y="159"/>
                  <a:pt x="7144" y="159"/>
                </a:cubicBezTo>
                <a:cubicBezTo>
                  <a:pt x="7189" y="159"/>
                  <a:pt x="7224" y="124"/>
                  <a:pt x="7224" y="80"/>
                </a:cubicBezTo>
                <a:cubicBezTo>
                  <a:pt x="7224" y="35"/>
                  <a:pt x="7189" y="0"/>
                  <a:pt x="7144" y="0"/>
                </a:cubicBezTo>
                <a:cubicBezTo>
                  <a:pt x="7143" y="0"/>
                  <a:pt x="7141" y="0"/>
                  <a:pt x="713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21"/>
          <p:cNvSpPr/>
          <p:nvPr/>
        </p:nvSpPr>
        <p:spPr>
          <a:xfrm>
            <a:off x="3711269" y="3618851"/>
            <a:ext cx="118210" cy="32001"/>
          </a:xfrm>
          <a:custGeom>
            <a:rect b="b" l="l" r="r" t="t"/>
            <a:pathLst>
              <a:path extrusionOk="0" h="1016" w="3753">
                <a:moveTo>
                  <a:pt x="1084" y="0"/>
                </a:moveTo>
                <a:cubicBezTo>
                  <a:pt x="768" y="0"/>
                  <a:pt x="430" y="33"/>
                  <a:pt x="70" y="112"/>
                </a:cubicBezTo>
                <a:cubicBezTo>
                  <a:pt x="29" y="123"/>
                  <a:pt x="1" y="164"/>
                  <a:pt x="12" y="209"/>
                </a:cubicBezTo>
                <a:cubicBezTo>
                  <a:pt x="17" y="244"/>
                  <a:pt x="51" y="270"/>
                  <a:pt x="87" y="270"/>
                </a:cubicBezTo>
                <a:cubicBezTo>
                  <a:pt x="93" y="270"/>
                  <a:pt x="99" y="269"/>
                  <a:pt x="104" y="268"/>
                </a:cubicBezTo>
                <a:cubicBezTo>
                  <a:pt x="453" y="191"/>
                  <a:pt x="781" y="159"/>
                  <a:pt x="1086" y="159"/>
                </a:cubicBezTo>
                <a:cubicBezTo>
                  <a:pt x="2639" y="159"/>
                  <a:pt x="3603" y="986"/>
                  <a:pt x="3615" y="995"/>
                </a:cubicBezTo>
                <a:cubicBezTo>
                  <a:pt x="3625" y="1005"/>
                  <a:pt x="3642" y="1012"/>
                  <a:pt x="3656" y="1016"/>
                </a:cubicBezTo>
                <a:cubicBezTo>
                  <a:pt x="3680" y="1016"/>
                  <a:pt x="3707" y="1009"/>
                  <a:pt x="3725" y="988"/>
                </a:cubicBezTo>
                <a:cubicBezTo>
                  <a:pt x="3753" y="954"/>
                  <a:pt x="3749" y="906"/>
                  <a:pt x="3718" y="877"/>
                </a:cubicBezTo>
                <a:cubicBezTo>
                  <a:pt x="3706" y="866"/>
                  <a:pt x="2701" y="0"/>
                  <a:pt x="108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21"/>
          <p:cNvSpPr/>
          <p:nvPr/>
        </p:nvSpPr>
        <p:spPr>
          <a:xfrm>
            <a:off x="1363398" y="3400481"/>
            <a:ext cx="1330454" cy="863126"/>
          </a:xfrm>
          <a:custGeom>
            <a:rect b="b" l="l" r="r" t="t"/>
            <a:pathLst>
              <a:path extrusionOk="0" h="27403" w="42240">
                <a:moveTo>
                  <a:pt x="41434" y="0"/>
                </a:moveTo>
                <a:cubicBezTo>
                  <a:pt x="41405" y="0"/>
                  <a:pt x="41376" y="1"/>
                  <a:pt x="41346" y="4"/>
                </a:cubicBezTo>
                <a:lnTo>
                  <a:pt x="18372" y="2345"/>
                </a:lnTo>
                <a:cubicBezTo>
                  <a:pt x="18151" y="2366"/>
                  <a:pt x="17948" y="2470"/>
                  <a:pt x="17796" y="2621"/>
                </a:cubicBezTo>
                <a:lnTo>
                  <a:pt x="17792" y="2621"/>
                </a:lnTo>
                <a:cubicBezTo>
                  <a:pt x="17603" y="2804"/>
                  <a:pt x="17482" y="3063"/>
                  <a:pt x="17482" y="3335"/>
                </a:cubicBezTo>
                <a:lnTo>
                  <a:pt x="17482" y="4907"/>
                </a:lnTo>
                <a:cubicBezTo>
                  <a:pt x="17482" y="5401"/>
                  <a:pt x="17827" y="6004"/>
                  <a:pt x="18258" y="6249"/>
                </a:cubicBezTo>
                <a:lnTo>
                  <a:pt x="20396" y="7483"/>
                </a:lnTo>
                <a:lnTo>
                  <a:pt x="780" y="18807"/>
                </a:lnTo>
                <a:cubicBezTo>
                  <a:pt x="563" y="18927"/>
                  <a:pt x="370" y="19141"/>
                  <a:pt x="225" y="19386"/>
                </a:cubicBezTo>
                <a:cubicBezTo>
                  <a:pt x="83" y="19631"/>
                  <a:pt x="1" y="19903"/>
                  <a:pt x="1" y="20151"/>
                </a:cubicBezTo>
                <a:lnTo>
                  <a:pt x="1" y="21720"/>
                </a:lnTo>
                <a:cubicBezTo>
                  <a:pt x="1" y="22217"/>
                  <a:pt x="349" y="22817"/>
                  <a:pt x="780" y="23065"/>
                </a:cubicBezTo>
                <a:lnTo>
                  <a:pt x="7972" y="27219"/>
                </a:lnTo>
                <a:cubicBezTo>
                  <a:pt x="8187" y="27343"/>
                  <a:pt x="8459" y="27402"/>
                  <a:pt x="8742" y="27402"/>
                </a:cubicBezTo>
                <a:cubicBezTo>
                  <a:pt x="9021" y="27402"/>
                  <a:pt x="9304" y="27337"/>
                  <a:pt x="9514" y="27216"/>
                </a:cubicBezTo>
                <a:lnTo>
                  <a:pt x="32043" y="14206"/>
                </a:lnTo>
                <a:lnTo>
                  <a:pt x="37094" y="17123"/>
                </a:lnTo>
                <a:cubicBezTo>
                  <a:pt x="37223" y="17198"/>
                  <a:pt x="37355" y="17233"/>
                  <a:pt x="37481" y="17233"/>
                </a:cubicBezTo>
                <a:cubicBezTo>
                  <a:pt x="37624" y="17233"/>
                  <a:pt x="37758" y="17187"/>
                  <a:pt x="37871" y="17103"/>
                </a:cubicBezTo>
                <a:cubicBezTo>
                  <a:pt x="37987" y="17017"/>
                  <a:pt x="38081" y="16883"/>
                  <a:pt x="38132" y="16717"/>
                </a:cubicBezTo>
                <a:lnTo>
                  <a:pt x="41983" y="4128"/>
                </a:lnTo>
                <a:cubicBezTo>
                  <a:pt x="42122" y="3652"/>
                  <a:pt x="42239" y="2873"/>
                  <a:pt x="42239" y="2384"/>
                </a:cubicBezTo>
                <a:lnTo>
                  <a:pt x="42239" y="811"/>
                </a:lnTo>
                <a:cubicBezTo>
                  <a:pt x="42239" y="639"/>
                  <a:pt x="42190" y="484"/>
                  <a:pt x="42104" y="356"/>
                </a:cubicBezTo>
                <a:cubicBezTo>
                  <a:pt x="41964" y="137"/>
                  <a:pt x="41718" y="0"/>
                  <a:pt x="4143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21"/>
          <p:cNvSpPr/>
          <p:nvPr/>
        </p:nvSpPr>
        <p:spPr>
          <a:xfrm>
            <a:off x="1913908" y="3486279"/>
            <a:ext cx="91910" cy="149897"/>
          </a:xfrm>
          <a:custGeom>
            <a:rect b="b" l="l" r="r" t="t"/>
            <a:pathLst>
              <a:path extrusionOk="0" h="4759" w="2918">
                <a:moveTo>
                  <a:pt x="218" y="0"/>
                </a:moveTo>
                <a:cubicBezTo>
                  <a:pt x="84" y="173"/>
                  <a:pt x="1" y="387"/>
                  <a:pt x="1" y="611"/>
                </a:cubicBezTo>
                <a:lnTo>
                  <a:pt x="1" y="2180"/>
                </a:lnTo>
                <a:cubicBezTo>
                  <a:pt x="1" y="2677"/>
                  <a:pt x="349" y="3280"/>
                  <a:pt x="780" y="3525"/>
                </a:cubicBezTo>
                <a:cubicBezTo>
                  <a:pt x="349" y="3280"/>
                  <a:pt x="4" y="2677"/>
                  <a:pt x="4" y="2183"/>
                </a:cubicBezTo>
                <a:lnTo>
                  <a:pt x="4" y="611"/>
                </a:lnTo>
                <a:cubicBezTo>
                  <a:pt x="4" y="387"/>
                  <a:pt x="87" y="173"/>
                  <a:pt x="218" y="0"/>
                </a:cubicBezTo>
                <a:close/>
                <a:moveTo>
                  <a:pt x="780" y="3525"/>
                </a:moveTo>
                <a:lnTo>
                  <a:pt x="2914" y="4759"/>
                </a:lnTo>
                <a:lnTo>
                  <a:pt x="2918" y="4759"/>
                </a:lnTo>
                <a:lnTo>
                  <a:pt x="780" y="3525"/>
                </a:lnTo>
                <a:close/>
              </a:path>
            </a:pathLst>
          </a:custGeom>
          <a:solidFill>
            <a:srgbClr val="E5E5E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21"/>
          <p:cNvSpPr/>
          <p:nvPr/>
        </p:nvSpPr>
        <p:spPr>
          <a:xfrm>
            <a:off x="1914034" y="3483035"/>
            <a:ext cx="183473" cy="153141"/>
          </a:xfrm>
          <a:custGeom>
            <a:rect b="b" l="l" r="r" t="t"/>
            <a:pathLst>
              <a:path extrusionOk="0" h="4862" w="5825">
                <a:moveTo>
                  <a:pt x="310" y="0"/>
                </a:moveTo>
                <a:cubicBezTo>
                  <a:pt x="276" y="31"/>
                  <a:pt x="245" y="70"/>
                  <a:pt x="214" y="103"/>
                </a:cubicBezTo>
                <a:cubicBezTo>
                  <a:pt x="83" y="276"/>
                  <a:pt x="0" y="490"/>
                  <a:pt x="0" y="714"/>
                </a:cubicBezTo>
                <a:lnTo>
                  <a:pt x="0" y="2286"/>
                </a:lnTo>
                <a:cubicBezTo>
                  <a:pt x="0" y="2780"/>
                  <a:pt x="345" y="3383"/>
                  <a:pt x="776" y="3628"/>
                </a:cubicBezTo>
                <a:lnTo>
                  <a:pt x="2914" y="4862"/>
                </a:lnTo>
                <a:lnTo>
                  <a:pt x="5824" y="3179"/>
                </a:lnTo>
                <a:lnTo>
                  <a:pt x="314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21"/>
          <p:cNvSpPr/>
          <p:nvPr/>
        </p:nvSpPr>
        <p:spPr>
          <a:xfrm>
            <a:off x="2372666" y="3847930"/>
            <a:ext cx="182780" cy="95406"/>
          </a:xfrm>
          <a:custGeom>
            <a:rect b="b" l="l" r="r" t="t"/>
            <a:pathLst>
              <a:path extrusionOk="0" h="3029" w="5803">
                <a:moveTo>
                  <a:pt x="0" y="0"/>
                </a:moveTo>
                <a:lnTo>
                  <a:pt x="0" y="5"/>
                </a:lnTo>
                <a:lnTo>
                  <a:pt x="3851" y="2225"/>
                </a:lnTo>
                <a:lnTo>
                  <a:pt x="0" y="0"/>
                </a:lnTo>
                <a:close/>
                <a:moveTo>
                  <a:pt x="5305" y="3015"/>
                </a:moveTo>
                <a:cubicBezTo>
                  <a:pt x="5353" y="3025"/>
                  <a:pt x="5397" y="3028"/>
                  <a:pt x="5438" y="3028"/>
                </a:cubicBezTo>
                <a:cubicBezTo>
                  <a:pt x="5438" y="3028"/>
                  <a:pt x="5439" y="3028"/>
                  <a:pt x="5439" y="3028"/>
                </a:cubicBezTo>
                <a:lnTo>
                  <a:pt x="5439" y="3028"/>
                </a:lnTo>
                <a:cubicBezTo>
                  <a:pt x="5396" y="3028"/>
                  <a:pt x="5352" y="3025"/>
                  <a:pt x="5305" y="3015"/>
                </a:cubicBezTo>
                <a:close/>
                <a:moveTo>
                  <a:pt x="5802" y="2914"/>
                </a:moveTo>
                <a:cubicBezTo>
                  <a:pt x="5696" y="2988"/>
                  <a:pt x="5574" y="3028"/>
                  <a:pt x="5439" y="3028"/>
                </a:cubicBezTo>
                <a:lnTo>
                  <a:pt x="5439" y="3028"/>
                </a:lnTo>
                <a:cubicBezTo>
                  <a:pt x="5440" y="3028"/>
                  <a:pt x="5440" y="3028"/>
                  <a:pt x="5441" y="3028"/>
                </a:cubicBezTo>
                <a:cubicBezTo>
                  <a:pt x="5573" y="3028"/>
                  <a:pt x="5696" y="2988"/>
                  <a:pt x="5802" y="2914"/>
                </a:cubicBezTo>
                <a:close/>
              </a:path>
            </a:pathLst>
          </a:custGeom>
          <a:solidFill>
            <a:srgbClr val="E5E5E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21"/>
          <p:cNvSpPr/>
          <p:nvPr/>
        </p:nvSpPr>
        <p:spPr>
          <a:xfrm>
            <a:off x="2372666" y="3742037"/>
            <a:ext cx="183567" cy="201301"/>
          </a:xfrm>
          <a:custGeom>
            <a:rect b="b" l="l" r="r" t="t"/>
            <a:pathLst>
              <a:path extrusionOk="0" h="6391" w="5828">
                <a:moveTo>
                  <a:pt x="0" y="1"/>
                </a:moveTo>
                <a:lnTo>
                  <a:pt x="0" y="3362"/>
                </a:lnTo>
                <a:lnTo>
                  <a:pt x="3851" y="5587"/>
                </a:lnTo>
                <a:lnTo>
                  <a:pt x="5051" y="6279"/>
                </a:lnTo>
                <a:cubicBezTo>
                  <a:pt x="5134" y="6328"/>
                  <a:pt x="5220" y="6359"/>
                  <a:pt x="5303" y="6376"/>
                </a:cubicBezTo>
                <a:cubicBezTo>
                  <a:pt x="5352" y="6387"/>
                  <a:pt x="5396" y="6390"/>
                  <a:pt x="5438" y="6390"/>
                </a:cubicBezTo>
                <a:cubicBezTo>
                  <a:pt x="5575" y="6390"/>
                  <a:pt x="5699" y="6349"/>
                  <a:pt x="5807" y="6273"/>
                </a:cubicBezTo>
                <a:cubicBezTo>
                  <a:pt x="5813" y="6269"/>
                  <a:pt x="5820" y="6263"/>
                  <a:pt x="5828" y="6259"/>
                </a:cubicBezTo>
                <a:lnTo>
                  <a:pt x="5828" y="3367"/>
                </a:lnTo>
                <a:lnTo>
                  <a:pt x="0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21"/>
          <p:cNvSpPr/>
          <p:nvPr/>
        </p:nvSpPr>
        <p:spPr>
          <a:xfrm>
            <a:off x="1638716" y="3848056"/>
            <a:ext cx="733986" cy="415547"/>
          </a:xfrm>
          <a:custGeom>
            <a:rect b="b" l="l" r="r" t="t"/>
            <a:pathLst>
              <a:path extrusionOk="0" h="13193" w="23303">
                <a:moveTo>
                  <a:pt x="23302" y="1"/>
                </a:moveTo>
                <a:lnTo>
                  <a:pt x="773" y="13006"/>
                </a:lnTo>
                <a:cubicBezTo>
                  <a:pt x="563" y="13127"/>
                  <a:pt x="280" y="13192"/>
                  <a:pt x="1" y="13192"/>
                </a:cubicBezTo>
                <a:lnTo>
                  <a:pt x="1" y="13192"/>
                </a:lnTo>
                <a:cubicBezTo>
                  <a:pt x="280" y="13192"/>
                  <a:pt x="563" y="13127"/>
                  <a:pt x="773" y="13006"/>
                </a:cubicBezTo>
                <a:lnTo>
                  <a:pt x="23302" y="1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21"/>
          <p:cNvSpPr/>
          <p:nvPr/>
        </p:nvSpPr>
        <p:spPr>
          <a:xfrm>
            <a:off x="1638716" y="3742037"/>
            <a:ext cx="733986" cy="521567"/>
          </a:xfrm>
          <a:custGeom>
            <a:rect b="b" l="l" r="r" t="t"/>
            <a:pathLst>
              <a:path extrusionOk="0" h="16559" w="23303">
                <a:moveTo>
                  <a:pt x="23302" y="1"/>
                </a:moveTo>
                <a:lnTo>
                  <a:pt x="1" y="13455"/>
                </a:lnTo>
                <a:lnTo>
                  <a:pt x="1" y="16558"/>
                </a:lnTo>
                <a:cubicBezTo>
                  <a:pt x="280" y="16558"/>
                  <a:pt x="563" y="16493"/>
                  <a:pt x="773" y="16372"/>
                </a:cubicBezTo>
                <a:lnTo>
                  <a:pt x="23302" y="3367"/>
                </a:lnTo>
                <a:lnTo>
                  <a:pt x="23302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21"/>
          <p:cNvSpPr/>
          <p:nvPr/>
        </p:nvSpPr>
        <p:spPr>
          <a:xfrm>
            <a:off x="2556200" y="3411694"/>
            <a:ext cx="137644" cy="527489"/>
          </a:xfrm>
          <a:custGeom>
            <a:rect b="b" l="l" r="r" t="t"/>
            <a:pathLst>
              <a:path extrusionOk="0" h="16747" w="4370">
                <a:moveTo>
                  <a:pt x="4234" y="0"/>
                </a:moveTo>
                <a:lnTo>
                  <a:pt x="1" y="13850"/>
                </a:lnTo>
                <a:lnTo>
                  <a:pt x="1" y="13855"/>
                </a:lnTo>
                <a:lnTo>
                  <a:pt x="1" y="16747"/>
                </a:lnTo>
                <a:cubicBezTo>
                  <a:pt x="117" y="16661"/>
                  <a:pt x="211" y="16527"/>
                  <a:pt x="262" y="16361"/>
                </a:cubicBezTo>
                <a:lnTo>
                  <a:pt x="4113" y="3772"/>
                </a:lnTo>
                <a:cubicBezTo>
                  <a:pt x="4252" y="3296"/>
                  <a:pt x="4369" y="2517"/>
                  <a:pt x="4369" y="2028"/>
                </a:cubicBezTo>
                <a:lnTo>
                  <a:pt x="4369" y="455"/>
                </a:lnTo>
                <a:cubicBezTo>
                  <a:pt x="4369" y="283"/>
                  <a:pt x="4320" y="128"/>
                  <a:pt x="42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21"/>
          <p:cNvSpPr/>
          <p:nvPr/>
        </p:nvSpPr>
        <p:spPr>
          <a:xfrm>
            <a:off x="2556200" y="3848056"/>
            <a:ext cx="31" cy="91122"/>
          </a:xfrm>
          <a:custGeom>
            <a:rect b="b" l="l" r="r" t="t"/>
            <a:pathLst>
              <a:path extrusionOk="0" h="2893" w="1">
                <a:moveTo>
                  <a:pt x="1" y="1"/>
                </a:moveTo>
                <a:lnTo>
                  <a:pt x="1" y="2893"/>
                </a:lnTo>
                <a:lnTo>
                  <a:pt x="1" y="2893"/>
                </a:lnTo>
                <a:lnTo>
                  <a:pt x="1" y="1"/>
                </a:lnTo>
                <a:close/>
              </a:path>
            </a:pathLst>
          </a:custGeom>
          <a:solidFill>
            <a:srgbClr val="1C9F8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21"/>
          <p:cNvSpPr/>
          <p:nvPr/>
        </p:nvSpPr>
        <p:spPr>
          <a:xfrm>
            <a:off x="3080221" y="1683284"/>
            <a:ext cx="239696" cy="236987"/>
          </a:xfrm>
          <a:custGeom>
            <a:rect b="b" l="l" r="r" t="t"/>
            <a:pathLst>
              <a:path extrusionOk="0" h="7524" w="7610">
                <a:moveTo>
                  <a:pt x="928" y="0"/>
                </a:moveTo>
                <a:cubicBezTo>
                  <a:pt x="625" y="0"/>
                  <a:pt x="316" y="18"/>
                  <a:pt x="0" y="55"/>
                </a:cubicBezTo>
                <a:cubicBezTo>
                  <a:pt x="420" y="1062"/>
                  <a:pt x="686" y="2241"/>
                  <a:pt x="779" y="3578"/>
                </a:cubicBezTo>
                <a:lnTo>
                  <a:pt x="7610" y="7523"/>
                </a:lnTo>
                <a:cubicBezTo>
                  <a:pt x="7368" y="4269"/>
                  <a:pt x="6079" y="1961"/>
                  <a:pt x="4117" y="820"/>
                </a:cubicBezTo>
                <a:lnTo>
                  <a:pt x="3965" y="731"/>
                </a:lnTo>
                <a:cubicBezTo>
                  <a:pt x="3074" y="250"/>
                  <a:pt x="2050" y="0"/>
                  <a:pt x="928" y="0"/>
                </a:cubicBezTo>
                <a:close/>
              </a:path>
            </a:pathLst>
          </a:custGeom>
          <a:solidFill>
            <a:srgbClr val="27DEB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21"/>
          <p:cNvSpPr/>
          <p:nvPr/>
        </p:nvSpPr>
        <p:spPr>
          <a:xfrm>
            <a:off x="3080221" y="1683252"/>
            <a:ext cx="239696" cy="237019"/>
          </a:xfrm>
          <a:custGeom>
            <a:rect b="b" l="l" r="r" t="t"/>
            <a:pathLst>
              <a:path extrusionOk="0" h="7525" w="7610">
                <a:moveTo>
                  <a:pt x="934" y="0"/>
                </a:moveTo>
                <a:cubicBezTo>
                  <a:pt x="631" y="0"/>
                  <a:pt x="320" y="21"/>
                  <a:pt x="0" y="56"/>
                </a:cubicBezTo>
                <a:cubicBezTo>
                  <a:pt x="324" y="835"/>
                  <a:pt x="559" y="1714"/>
                  <a:pt x="689" y="2694"/>
                </a:cubicBezTo>
                <a:lnTo>
                  <a:pt x="1172" y="3807"/>
                </a:lnTo>
                <a:lnTo>
                  <a:pt x="1248" y="3853"/>
                </a:lnTo>
                <a:lnTo>
                  <a:pt x="1993" y="2731"/>
                </a:lnTo>
                <a:cubicBezTo>
                  <a:pt x="2066" y="2621"/>
                  <a:pt x="2190" y="2562"/>
                  <a:pt x="2314" y="2562"/>
                </a:cubicBezTo>
                <a:cubicBezTo>
                  <a:pt x="2379" y="2562"/>
                  <a:pt x="2445" y="2580"/>
                  <a:pt x="2500" y="2611"/>
                </a:cubicBezTo>
                <a:lnTo>
                  <a:pt x="4351" y="3680"/>
                </a:lnTo>
                <a:cubicBezTo>
                  <a:pt x="4523" y="3780"/>
                  <a:pt x="4589" y="4004"/>
                  <a:pt x="4503" y="4179"/>
                </a:cubicBezTo>
                <a:lnTo>
                  <a:pt x="3907" y="5387"/>
                </a:lnTo>
                <a:lnTo>
                  <a:pt x="7610" y="7524"/>
                </a:lnTo>
                <a:cubicBezTo>
                  <a:pt x="7368" y="4270"/>
                  <a:pt x="6079" y="1962"/>
                  <a:pt x="4117" y="821"/>
                </a:cubicBezTo>
                <a:lnTo>
                  <a:pt x="3965" y="732"/>
                </a:lnTo>
                <a:cubicBezTo>
                  <a:pt x="3075" y="253"/>
                  <a:pt x="2055" y="0"/>
                  <a:pt x="9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21"/>
          <p:cNvSpPr/>
          <p:nvPr/>
        </p:nvSpPr>
        <p:spPr>
          <a:xfrm>
            <a:off x="3124412" y="1875700"/>
            <a:ext cx="164102" cy="114619"/>
          </a:xfrm>
          <a:custGeom>
            <a:rect b="b" l="l" r="r" t="t"/>
            <a:pathLst>
              <a:path extrusionOk="0" h="3639" w="5210">
                <a:moveTo>
                  <a:pt x="986" y="1"/>
                </a:moveTo>
                <a:lnTo>
                  <a:pt x="0" y="2442"/>
                </a:lnTo>
                <a:cubicBezTo>
                  <a:pt x="145" y="2718"/>
                  <a:pt x="1896" y="3090"/>
                  <a:pt x="1996" y="3411"/>
                </a:cubicBezTo>
                <a:cubicBezTo>
                  <a:pt x="2040" y="3553"/>
                  <a:pt x="2155" y="3638"/>
                  <a:pt x="2285" y="3638"/>
                </a:cubicBezTo>
                <a:cubicBezTo>
                  <a:pt x="2329" y="3638"/>
                  <a:pt x="2375" y="3628"/>
                  <a:pt x="2421" y="3607"/>
                </a:cubicBezTo>
                <a:lnTo>
                  <a:pt x="4979" y="2455"/>
                </a:lnTo>
                <a:cubicBezTo>
                  <a:pt x="5031" y="2432"/>
                  <a:pt x="5079" y="2423"/>
                  <a:pt x="5122" y="2423"/>
                </a:cubicBezTo>
                <a:cubicBezTo>
                  <a:pt x="5154" y="2423"/>
                  <a:pt x="5183" y="2428"/>
                  <a:pt x="5210" y="2435"/>
                </a:cubicBezTo>
                <a:lnTo>
                  <a:pt x="986" y="1"/>
                </a:lnTo>
                <a:close/>
              </a:path>
            </a:pathLst>
          </a:custGeom>
          <a:solidFill>
            <a:srgbClr val="455A6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21"/>
          <p:cNvSpPr/>
          <p:nvPr/>
        </p:nvSpPr>
        <p:spPr>
          <a:xfrm>
            <a:off x="2450968" y="1687158"/>
            <a:ext cx="707780" cy="963792"/>
          </a:xfrm>
          <a:custGeom>
            <a:rect b="b" l="l" r="r" t="t"/>
            <a:pathLst>
              <a:path extrusionOk="0" h="30599" w="22471">
                <a:moveTo>
                  <a:pt x="15095" y="8609"/>
                </a:moveTo>
                <a:cubicBezTo>
                  <a:pt x="15124" y="8609"/>
                  <a:pt x="15148" y="8617"/>
                  <a:pt x="15168" y="8635"/>
                </a:cubicBezTo>
                <a:cubicBezTo>
                  <a:pt x="15764" y="9170"/>
                  <a:pt x="16089" y="10158"/>
                  <a:pt x="16089" y="11541"/>
                </a:cubicBezTo>
                <a:cubicBezTo>
                  <a:pt x="16089" y="14638"/>
                  <a:pt x="13916" y="18403"/>
                  <a:pt x="11237" y="19948"/>
                </a:cubicBezTo>
                <a:cubicBezTo>
                  <a:pt x="10422" y="20419"/>
                  <a:pt x="9701" y="20645"/>
                  <a:pt x="9093" y="20645"/>
                </a:cubicBezTo>
                <a:cubicBezTo>
                  <a:pt x="8780" y="20645"/>
                  <a:pt x="8496" y="20585"/>
                  <a:pt x="8245" y="20469"/>
                </a:cubicBezTo>
                <a:cubicBezTo>
                  <a:pt x="7399" y="20075"/>
                  <a:pt x="14056" y="8609"/>
                  <a:pt x="15095" y="8609"/>
                </a:cubicBezTo>
                <a:close/>
                <a:moveTo>
                  <a:pt x="18070" y="1"/>
                </a:moveTo>
                <a:cubicBezTo>
                  <a:pt x="17944" y="1"/>
                  <a:pt x="17820" y="61"/>
                  <a:pt x="17747" y="170"/>
                </a:cubicBezTo>
                <a:lnTo>
                  <a:pt x="15623" y="3363"/>
                </a:lnTo>
                <a:cubicBezTo>
                  <a:pt x="15515" y="3525"/>
                  <a:pt x="15273" y="3642"/>
                  <a:pt x="15078" y="3642"/>
                </a:cubicBezTo>
                <a:cubicBezTo>
                  <a:pt x="15074" y="3642"/>
                  <a:pt x="15071" y="3642"/>
                  <a:pt x="15068" y="3642"/>
                </a:cubicBezTo>
                <a:cubicBezTo>
                  <a:pt x="15022" y="3640"/>
                  <a:pt x="14977" y="3640"/>
                  <a:pt x="14931" y="3640"/>
                </a:cubicBezTo>
                <a:cubicBezTo>
                  <a:pt x="14733" y="3640"/>
                  <a:pt x="14530" y="3652"/>
                  <a:pt x="14323" y="3676"/>
                </a:cubicBezTo>
                <a:lnTo>
                  <a:pt x="14323" y="1339"/>
                </a:lnTo>
                <a:lnTo>
                  <a:pt x="12906" y="522"/>
                </a:lnTo>
                <a:cubicBezTo>
                  <a:pt x="12878" y="507"/>
                  <a:pt x="12847" y="499"/>
                  <a:pt x="12814" y="499"/>
                </a:cubicBezTo>
                <a:cubicBezTo>
                  <a:pt x="12770" y="499"/>
                  <a:pt x="12723" y="513"/>
                  <a:pt x="12672" y="543"/>
                </a:cubicBezTo>
                <a:lnTo>
                  <a:pt x="9800" y="2201"/>
                </a:lnTo>
                <a:cubicBezTo>
                  <a:pt x="9627" y="2301"/>
                  <a:pt x="9475" y="2539"/>
                  <a:pt x="9458" y="2736"/>
                </a:cubicBezTo>
                <a:lnTo>
                  <a:pt x="9168" y="5935"/>
                </a:lnTo>
                <a:cubicBezTo>
                  <a:pt x="9151" y="6132"/>
                  <a:pt x="9017" y="6397"/>
                  <a:pt x="8872" y="6531"/>
                </a:cubicBezTo>
                <a:cubicBezTo>
                  <a:pt x="8310" y="7045"/>
                  <a:pt x="7779" y="7614"/>
                  <a:pt x="7276" y="8221"/>
                </a:cubicBezTo>
                <a:cubicBezTo>
                  <a:pt x="7180" y="8334"/>
                  <a:pt x="7015" y="8404"/>
                  <a:pt x="6860" y="8404"/>
                </a:cubicBezTo>
                <a:cubicBezTo>
                  <a:pt x="6808" y="8404"/>
                  <a:pt x="6756" y="8396"/>
                  <a:pt x="6710" y="8379"/>
                </a:cubicBezTo>
                <a:lnTo>
                  <a:pt x="4865" y="7735"/>
                </a:lnTo>
                <a:cubicBezTo>
                  <a:pt x="4823" y="7720"/>
                  <a:pt x="4778" y="7713"/>
                  <a:pt x="4733" y="7713"/>
                </a:cubicBezTo>
                <a:cubicBezTo>
                  <a:pt x="4581" y="7713"/>
                  <a:pt x="4425" y="7795"/>
                  <a:pt x="4348" y="7928"/>
                </a:cubicBezTo>
                <a:lnTo>
                  <a:pt x="2234" y="11586"/>
                </a:lnTo>
                <a:cubicBezTo>
                  <a:pt x="2137" y="11759"/>
                  <a:pt x="2179" y="12004"/>
                  <a:pt x="2328" y="12131"/>
                </a:cubicBezTo>
                <a:lnTo>
                  <a:pt x="3807" y="13406"/>
                </a:lnTo>
                <a:cubicBezTo>
                  <a:pt x="3958" y="13535"/>
                  <a:pt x="4020" y="13790"/>
                  <a:pt x="3951" y="13976"/>
                </a:cubicBezTo>
                <a:cubicBezTo>
                  <a:pt x="3676" y="14714"/>
                  <a:pt x="3452" y="15462"/>
                  <a:pt x="3286" y="16204"/>
                </a:cubicBezTo>
                <a:cubicBezTo>
                  <a:pt x="3245" y="16396"/>
                  <a:pt x="3083" y="16645"/>
                  <a:pt x="2920" y="16758"/>
                </a:cubicBezTo>
                <a:lnTo>
                  <a:pt x="293" y="18607"/>
                </a:lnTo>
                <a:cubicBezTo>
                  <a:pt x="131" y="18720"/>
                  <a:pt x="0" y="18976"/>
                  <a:pt x="0" y="19172"/>
                </a:cubicBezTo>
                <a:lnTo>
                  <a:pt x="0" y="22489"/>
                </a:lnTo>
                <a:cubicBezTo>
                  <a:pt x="0" y="22592"/>
                  <a:pt x="41" y="22665"/>
                  <a:pt x="103" y="22703"/>
                </a:cubicBezTo>
                <a:lnTo>
                  <a:pt x="3428" y="24624"/>
                </a:lnTo>
                <a:lnTo>
                  <a:pt x="2217" y="27071"/>
                </a:lnTo>
                <a:cubicBezTo>
                  <a:pt x="2128" y="27247"/>
                  <a:pt x="2196" y="27471"/>
                  <a:pt x="2365" y="27571"/>
                </a:cubicBezTo>
                <a:lnTo>
                  <a:pt x="6889" y="30192"/>
                </a:lnTo>
                <a:cubicBezTo>
                  <a:pt x="6947" y="30224"/>
                  <a:pt x="7012" y="30240"/>
                  <a:pt x="7076" y="30240"/>
                </a:cubicBezTo>
                <a:cubicBezTo>
                  <a:pt x="7202" y="30240"/>
                  <a:pt x="7326" y="30181"/>
                  <a:pt x="7400" y="30071"/>
                </a:cubicBezTo>
                <a:lnTo>
                  <a:pt x="9454" y="27971"/>
                </a:lnTo>
                <a:cubicBezTo>
                  <a:pt x="9461" y="28064"/>
                  <a:pt x="9502" y="28133"/>
                  <a:pt x="9564" y="28165"/>
                </a:cubicBezTo>
                <a:lnTo>
                  <a:pt x="13775" y="30598"/>
                </a:lnTo>
                <a:lnTo>
                  <a:pt x="13888" y="27299"/>
                </a:lnTo>
                <a:cubicBezTo>
                  <a:pt x="13888" y="27299"/>
                  <a:pt x="12999" y="26150"/>
                  <a:pt x="13016" y="25951"/>
                </a:cubicBezTo>
                <a:lnTo>
                  <a:pt x="17606" y="20951"/>
                </a:lnTo>
                <a:cubicBezTo>
                  <a:pt x="17649" y="20966"/>
                  <a:pt x="17694" y="20973"/>
                  <a:pt x="17739" y="20973"/>
                </a:cubicBezTo>
                <a:cubicBezTo>
                  <a:pt x="17893" y="20973"/>
                  <a:pt x="18048" y="20892"/>
                  <a:pt x="18123" y="20762"/>
                </a:cubicBezTo>
                <a:lnTo>
                  <a:pt x="20236" y="17103"/>
                </a:lnTo>
                <a:cubicBezTo>
                  <a:pt x="20336" y="16931"/>
                  <a:pt x="20295" y="16686"/>
                  <a:pt x="20144" y="16559"/>
                </a:cubicBezTo>
                <a:lnTo>
                  <a:pt x="22178" y="10083"/>
                </a:lnTo>
                <a:cubicBezTo>
                  <a:pt x="22340" y="9969"/>
                  <a:pt x="22471" y="9714"/>
                  <a:pt x="22471" y="9517"/>
                </a:cubicBezTo>
                <a:lnTo>
                  <a:pt x="22367" y="5993"/>
                </a:lnTo>
                <a:lnTo>
                  <a:pt x="22367" y="5990"/>
                </a:lnTo>
                <a:cubicBezTo>
                  <a:pt x="22336" y="5972"/>
                  <a:pt x="22299" y="5961"/>
                  <a:pt x="22258" y="5961"/>
                </a:cubicBezTo>
                <a:cubicBezTo>
                  <a:pt x="22222" y="5961"/>
                  <a:pt x="22183" y="5969"/>
                  <a:pt x="22143" y="5987"/>
                </a:cubicBezTo>
                <a:lnTo>
                  <a:pt x="20257" y="1618"/>
                </a:lnTo>
                <a:cubicBezTo>
                  <a:pt x="20343" y="1442"/>
                  <a:pt x="20278" y="1218"/>
                  <a:pt x="20105" y="1118"/>
                </a:cubicBezTo>
                <a:lnTo>
                  <a:pt x="18258" y="49"/>
                </a:lnTo>
                <a:cubicBezTo>
                  <a:pt x="18199" y="17"/>
                  <a:pt x="18134" y="1"/>
                  <a:pt x="18070" y="1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21"/>
          <p:cNvSpPr/>
          <p:nvPr/>
        </p:nvSpPr>
        <p:spPr>
          <a:xfrm>
            <a:off x="2938168" y="1687189"/>
            <a:ext cx="242184" cy="205175"/>
          </a:xfrm>
          <a:custGeom>
            <a:rect b="b" l="l" r="r" t="t"/>
            <a:pathLst>
              <a:path extrusionOk="0" h="6514" w="7689">
                <a:moveTo>
                  <a:pt x="2599" y="1"/>
                </a:moveTo>
                <a:cubicBezTo>
                  <a:pt x="2475" y="1"/>
                  <a:pt x="2352" y="61"/>
                  <a:pt x="2279" y="169"/>
                </a:cubicBezTo>
                <a:lnTo>
                  <a:pt x="155" y="3362"/>
                </a:lnTo>
                <a:cubicBezTo>
                  <a:pt x="117" y="3421"/>
                  <a:pt x="62" y="3469"/>
                  <a:pt x="0" y="3510"/>
                </a:cubicBezTo>
                <a:lnTo>
                  <a:pt x="3030" y="5262"/>
                </a:lnTo>
                <a:lnTo>
                  <a:pt x="5196" y="6513"/>
                </a:lnTo>
                <a:lnTo>
                  <a:pt x="7031" y="4396"/>
                </a:lnTo>
                <a:lnTo>
                  <a:pt x="7602" y="3241"/>
                </a:lnTo>
                <a:cubicBezTo>
                  <a:pt x="7689" y="3061"/>
                  <a:pt x="7620" y="2838"/>
                  <a:pt x="7451" y="2741"/>
                </a:cubicBezTo>
                <a:lnTo>
                  <a:pt x="4637" y="1117"/>
                </a:lnTo>
                <a:lnTo>
                  <a:pt x="2782" y="48"/>
                </a:lnTo>
                <a:cubicBezTo>
                  <a:pt x="2725" y="16"/>
                  <a:pt x="2661" y="1"/>
                  <a:pt x="2599" y="1"/>
                </a:cubicBezTo>
                <a:close/>
              </a:path>
            </a:pathLst>
          </a:custGeom>
          <a:solidFill>
            <a:srgbClr val="455A6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21"/>
          <p:cNvSpPr/>
          <p:nvPr/>
        </p:nvSpPr>
        <p:spPr>
          <a:xfrm>
            <a:off x="2454559" y="2208594"/>
            <a:ext cx="248799" cy="151723"/>
          </a:xfrm>
          <a:custGeom>
            <a:rect b="b" l="l" r="r" t="t"/>
            <a:pathLst>
              <a:path extrusionOk="0" h="4817" w="7899">
                <a:moveTo>
                  <a:pt x="3000" y="0"/>
                </a:moveTo>
                <a:cubicBezTo>
                  <a:pt x="2941" y="83"/>
                  <a:pt x="2872" y="155"/>
                  <a:pt x="2806" y="203"/>
                </a:cubicBezTo>
                <a:lnTo>
                  <a:pt x="179" y="2052"/>
                </a:lnTo>
                <a:cubicBezTo>
                  <a:pt x="110" y="2100"/>
                  <a:pt x="52" y="2179"/>
                  <a:pt x="0" y="2262"/>
                </a:cubicBezTo>
                <a:lnTo>
                  <a:pt x="4413" y="4816"/>
                </a:lnTo>
                <a:lnTo>
                  <a:pt x="7899" y="2834"/>
                </a:lnTo>
                <a:lnTo>
                  <a:pt x="3000" y="0"/>
                </a:lnTo>
                <a:close/>
              </a:path>
            </a:pathLst>
          </a:custGeom>
          <a:solidFill>
            <a:srgbClr val="455A6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21"/>
          <p:cNvSpPr/>
          <p:nvPr/>
        </p:nvSpPr>
        <p:spPr>
          <a:xfrm>
            <a:off x="2519380" y="1930222"/>
            <a:ext cx="237302" cy="215065"/>
          </a:xfrm>
          <a:custGeom>
            <a:rect b="b" l="l" r="r" t="t"/>
            <a:pathLst>
              <a:path extrusionOk="0" h="6828" w="7534">
                <a:moveTo>
                  <a:pt x="2521" y="0"/>
                </a:moveTo>
                <a:cubicBezTo>
                  <a:pt x="2383" y="14"/>
                  <a:pt x="2245" y="90"/>
                  <a:pt x="2176" y="211"/>
                </a:cubicBezTo>
                <a:lnTo>
                  <a:pt x="62" y="3869"/>
                </a:lnTo>
                <a:cubicBezTo>
                  <a:pt x="14" y="3956"/>
                  <a:pt x="0" y="4055"/>
                  <a:pt x="18" y="4152"/>
                </a:cubicBezTo>
                <a:lnTo>
                  <a:pt x="4641" y="6827"/>
                </a:lnTo>
                <a:lnTo>
                  <a:pt x="7534" y="2917"/>
                </a:lnTo>
                <a:lnTo>
                  <a:pt x="2521" y="0"/>
                </a:lnTo>
                <a:close/>
              </a:path>
            </a:pathLst>
          </a:custGeom>
          <a:solidFill>
            <a:srgbClr val="455A6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21"/>
          <p:cNvSpPr/>
          <p:nvPr/>
        </p:nvSpPr>
        <p:spPr>
          <a:xfrm>
            <a:off x="2750255" y="1702938"/>
            <a:ext cx="240168" cy="157078"/>
          </a:xfrm>
          <a:custGeom>
            <a:rect b="b" l="l" r="r" t="t"/>
            <a:pathLst>
              <a:path extrusionOk="0" h="4987" w="7625">
                <a:moveTo>
                  <a:pt x="3315" y="0"/>
                </a:moveTo>
                <a:cubicBezTo>
                  <a:pt x="3269" y="0"/>
                  <a:pt x="3221" y="13"/>
                  <a:pt x="3170" y="42"/>
                </a:cubicBezTo>
                <a:lnTo>
                  <a:pt x="298" y="1700"/>
                </a:lnTo>
                <a:cubicBezTo>
                  <a:pt x="177" y="1769"/>
                  <a:pt x="62" y="1910"/>
                  <a:pt x="0" y="2058"/>
                </a:cubicBezTo>
                <a:lnTo>
                  <a:pt x="5069" y="4986"/>
                </a:lnTo>
                <a:lnTo>
                  <a:pt x="7624" y="3510"/>
                </a:lnTo>
                <a:lnTo>
                  <a:pt x="7624" y="2458"/>
                </a:lnTo>
                <a:lnTo>
                  <a:pt x="6731" y="1941"/>
                </a:lnTo>
                <a:lnTo>
                  <a:pt x="4821" y="838"/>
                </a:lnTo>
                <a:lnTo>
                  <a:pt x="4787" y="817"/>
                </a:lnTo>
                <a:lnTo>
                  <a:pt x="3401" y="21"/>
                </a:lnTo>
                <a:cubicBezTo>
                  <a:pt x="3377" y="7"/>
                  <a:pt x="3349" y="0"/>
                  <a:pt x="3315" y="0"/>
                </a:cubicBezTo>
                <a:close/>
              </a:path>
            </a:pathLst>
          </a:custGeom>
          <a:solidFill>
            <a:srgbClr val="455A6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21"/>
          <p:cNvSpPr/>
          <p:nvPr/>
        </p:nvSpPr>
        <p:spPr>
          <a:xfrm>
            <a:off x="2583981" y="1763948"/>
            <a:ext cx="707812" cy="903632"/>
          </a:xfrm>
          <a:custGeom>
            <a:rect b="b" l="l" r="r" t="t"/>
            <a:pathLst>
              <a:path extrusionOk="0" h="28689" w="22472">
                <a:moveTo>
                  <a:pt x="13404" y="8076"/>
                </a:moveTo>
                <a:cubicBezTo>
                  <a:pt x="14996" y="8076"/>
                  <a:pt x="16089" y="9344"/>
                  <a:pt x="16089" y="11541"/>
                </a:cubicBezTo>
                <a:cubicBezTo>
                  <a:pt x="16089" y="14638"/>
                  <a:pt x="13917" y="18403"/>
                  <a:pt x="11238" y="19947"/>
                </a:cubicBezTo>
                <a:cubicBezTo>
                  <a:pt x="10458" y="20397"/>
                  <a:pt x="9721" y="20610"/>
                  <a:pt x="9068" y="20610"/>
                </a:cubicBezTo>
                <a:cubicBezTo>
                  <a:pt x="7476" y="20610"/>
                  <a:pt x="6383" y="19342"/>
                  <a:pt x="6383" y="17148"/>
                </a:cubicBezTo>
                <a:cubicBezTo>
                  <a:pt x="6383" y="14051"/>
                  <a:pt x="8556" y="10286"/>
                  <a:pt x="11238" y="8738"/>
                </a:cubicBezTo>
                <a:cubicBezTo>
                  <a:pt x="12016" y="8289"/>
                  <a:pt x="12752" y="8076"/>
                  <a:pt x="13404" y="8076"/>
                </a:cubicBezTo>
                <a:close/>
                <a:moveTo>
                  <a:pt x="18069" y="1"/>
                </a:moveTo>
                <a:cubicBezTo>
                  <a:pt x="17944" y="1"/>
                  <a:pt x="17820" y="60"/>
                  <a:pt x="17748" y="169"/>
                </a:cubicBezTo>
                <a:lnTo>
                  <a:pt x="15623" y="3363"/>
                </a:lnTo>
                <a:cubicBezTo>
                  <a:pt x="15515" y="3526"/>
                  <a:pt x="15272" y="3642"/>
                  <a:pt x="15073" y="3642"/>
                </a:cubicBezTo>
                <a:cubicBezTo>
                  <a:pt x="15070" y="3642"/>
                  <a:pt x="15068" y="3642"/>
                  <a:pt x="15065" y="3642"/>
                </a:cubicBezTo>
                <a:cubicBezTo>
                  <a:pt x="15015" y="3640"/>
                  <a:pt x="14965" y="3639"/>
                  <a:pt x="14914" y="3639"/>
                </a:cubicBezTo>
                <a:cubicBezTo>
                  <a:pt x="14522" y="3639"/>
                  <a:pt x="14110" y="3685"/>
                  <a:pt x="13683" y="3780"/>
                </a:cubicBezTo>
                <a:cubicBezTo>
                  <a:pt x="13655" y="3786"/>
                  <a:pt x="13628" y="3789"/>
                  <a:pt x="13602" y="3789"/>
                </a:cubicBezTo>
                <a:cubicBezTo>
                  <a:pt x="13444" y="3789"/>
                  <a:pt x="13317" y="3679"/>
                  <a:pt x="13300" y="3511"/>
                </a:cubicBezTo>
                <a:lnTo>
                  <a:pt x="13021" y="718"/>
                </a:lnTo>
                <a:cubicBezTo>
                  <a:pt x="13006" y="579"/>
                  <a:pt x="12924" y="499"/>
                  <a:pt x="12817" y="499"/>
                </a:cubicBezTo>
                <a:cubicBezTo>
                  <a:pt x="12772" y="499"/>
                  <a:pt x="12723" y="513"/>
                  <a:pt x="12672" y="542"/>
                </a:cubicBezTo>
                <a:lnTo>
                  <a:pt x="9800" y="2201"/>
                </a:lnTo>
                <a:cubicBezTo>
                  <a:pt x="9628" y="2300"/>
                  <a:pt x="9476" y="2538"/>
                  <a:pt x="9458" y="2739"/>
                </a:cubicBezTo>
                <a:lnTo>
                  <a:pt x="9169" y="5935"/>
                </a:lnTo>
                <a:cubicBezTo>
                  <a:pt x="9152" y="6132"/>
                  <a:pt x="9017" y="6396"/>
                  <a:pt x="8873" y="6531"/>
                </a:cubicBezTo>
                <a:cubicBezTo>
                  <a:pt x="8311" y="7045"/>
                  <a:pt x="7779" y="7614"/>
                  <a:pt x="7276" y="8221"/>
                </a:cubicBezTo>
                <a:cubicBezTo>
                  <a:pt x="7181" y="8334"/>
                  <a:pt x="7016" y="8403"/>
                  <a:pt x="6861" y="8403"/>
                </a:cubicBezTo>
                <a:cubicBezTo>
                  <a:pt x="6809" y="8403"/>
                  <a:pt x="6758" y="8396"/>
                  <a:pt x="6711" y="8379"/>
                </a:cubicBezTo>
                <a:lnTo>
                  <a:pt x="4866" y="7734"/>
                </a:lnTo>
                <a:cubicBezTo>
                  <a:pt x="4823" y="7720"/>
                  <a:pt x="4779" y="7713"/>
                  <a:pt x="4734" y="7713"/>
                </a:cubicBezTo>
                <a:cubicBezTo>
                  <a:pt x="4581" y="7713"/>
                  <a:pt x="4426" y="7794"/>
                  <a:pt x="4348" y="7927"/>
                </a:cubicBezTo>
                <a:lnTo>
                  <a:pt x="2235" y="11586"/>
                </a:lnTo>
                <a:cubicBezTo>
                  <a:pt x="2139" y="11759"/>
                  <a:pt x="2180" y="12003"/>
                  <a:pt x="2328" y="12131"/>
                </a:cubicBezTo>
                <a:lnTo>
                  <a:pt x="3807" y="13406"/>
                </a:lnTo>
                <a:cubicBezTo>
                  <a:pt x="3960" y="13534"/>
                  <a:pt x="4022" y="13789"/>
                  <a:pt x="3952" y="13976"/>
                </a:cubicBezTo>
                <a:cubicBezTo>
                  <a:pt x="3677" y="14713"/>
                  <a:pt x="3452" y="15462"/>
                  <a:pt x="3287" y="16203"/>
                </a:cubicBezTo>
                <a:cubicBezTo>
                  <a:pt x="3245" y="16396"/>
                  <a:pt x="3080" y="16644"/>
                  <a:pt x="2921" y="16758"/>
                </a:cubicBezTo>
                <a:lnTo>
                  <a:pt x="294" y="18607"/>
                </a:lnTo>
                <a:cubicBezTo>
                  <a:pt x="132" y="18720"/>
                  <a:pt x="1" y="18975"/>
                  <a:pt x="1" y="19172"/>
                </a:cubicBezTo>
                <a:lnTo>
                  <a:pt x="1" y="22488"/>
                </a:lnTo>
                <a:cubicBezTo>
                  <a:pt x="1" y="22641"/>
                  <a:pt x="86" y="22731"/>
                  <a:pt x="206" y="22731"/>
                </a:cubicBezTo>
                <a:cubicBezTo>
                  <a:pt x="244" y="22731"/>
                  <a:pt x="285" y="22722"/>
                  <a:pt x="328" y="22703"/>
                </a:cubicBezTo>
                <a:lnTo>
                  <a:pt x="2887" y="21548"/>
                </a:lnTo>
                <a:cubicBezTo>
                  <a:pt x="2931" y="21528"/>
                  <a:pt x="2976" y="21518"/>
                  <a:pt x="3020" y="21518"/>
                </a:cubicBezTo>
                <a:cubicBezTo>
                  <a:pt x="3150" y="21518"/>
                  <a:pt x="3267" y="21604"/>
                  <a:pt x="3311" y="21744"/>
                </a:cubicBezTo>
                <a:cubicBezTo>
                  <a:pt x="3459" y="22216"/>
                  <a:pt x="3653" y="22637"/>
                  <a:pt x="3883" y="23013"/>
                </a:cubicBezTo>
                <a:cubicBezTo>
                  <a:pt x="3987" y="23182"/>
                  <a:pt x="4008" y="23454"/>
                  <a:pt x="3921" y="23634"/>
                </a:cubicBezTo>
                <a:lnTo>
                  <a:pt x="2214" y="27071"/>
                </a:lnTo>
                <a:cubicBezTo>
                  <a:pt x="2128" y="27247"/>
                  <a:pt x="2197" y="27471"/>
                  <a:pt x="2367" y="27571"/>
                </a:cubicBezTo>
                <a:lnTo>
                  <a:pt x="4218" y="28640"/>
                </a:lnTo>
                <a:cubicBezTo>
                  <a:pt x="4276" y="28673"/>
                  <a:pt x="4341" y="28688"/>
                  <a:pt x="4405" y="28688"/>
                </a:cubicBezTo>
                <a:cubicBezTo>
                  <a:pt x="4530" y="28688"/>
                  <a:pt x="4654" y="28629"/>
                  <a:pt x="4725" y="28519"/>
                </a:cubicBezTo>
                <a:lnTo>
                  <a:pt x="6852" y="25323"/>
                </a:lnTo>
                <a:cubicBezTo>
                  <a:pt x="6958" y="25163"/>
                  <a:pt x="7201" y="25047"/>
                  <a:pt x="7399" y="25047"/>
                </a:cubicBezTo>
                <a:cubicBezTo>
                  <a:pt x="7401" y="25047"/>
                  <a:pt x="7404" y="25047"/>
                  <a:pt x="7407" y="25047"/>
                </a:cubicBezTo>
                <a:cubicBezTo>
                  <a:pt x="7456" y="25049"/>
                  <a:pt x="7506" y="25050"/>
                  <a:pt x="7556" y="25050"/>
                </a:cubicBezTo>
                <a:cubicBezTo>
                  <a:pt x="7949" y="25050"/>
                  <a:pt x="8362" y="25001"/>
                  <a:pt x="8790" y="24909"/>
                </a:cubicBezTo>
                <a:cubicBezTo>
                  <a:pt x="8817" y="24903"/>
                  <a:pt x="8845" y="24899"/>
                  <a:pt x="8871" y="24899"/>
                </a:cubicBezTo>
                <a:cubicBezTo>
                  <a:pt x="9029" y="24899"/>
                  <a:pt x="9158" y="25010"/>
                  <a:pt x="9173" y="25178"/>
                </a:cubicBezTo>
                <a:lnTo>
                  <a:pt x="9455" y="27971"/>
                </a:lnTo>
                <a:cubicBezTo>
                  <a:pt x="9467" y="28110"/>
                  <a:pt x="9549" y="28190"/>
                  <a:pt x="9656" y="28190"/>
                </a:cubicBezTo>
                <a:cubicBezTo>
                  <a:pt x="9700" y="28190"/>
                  <a:pt x="9750" y="28176"/>
                  <a:pt x="9800" y="28147"/>
                </a:cubicBezTo>
                <a:lnTo>
                  <a:pt x="12672" y="26489"/>
                </a:lnTo>
                <a:cubicBezTo>
                  <a:pt x="12845" y="26389"/>
                  <a:pt x="13000" y="26147"/>
                  <a:pt x="13017" y="25951"/>
                </a:cubicBezTo>
                <a:lnTo>
                  <a:pt x="13303" y="22754"/>
                </a:lnTo>
                <a:cubicBezTo>
                  <a:pt x="13320" y="22558"/>
                  <a:pt x="13459" y="22292"/>
                  <a:pt x="13603" y="22157"/>
                </a:cubicBezTo>
                <a:cubicBezTo>
                  <a:pt x="14162" y="21644"/>
                  <a:pt x="14697" y="21075"/>
                  <a:pt x="15200" y="20468"/>
                </a:cubicBezTo>
                <a:cubicBezTo>
                  <a:pt x="15293" y="20354"/>
                  <a:pt x="15457" y="20285"/>
                  <a:pt x="15612" y="20285"/>
                </a:cubicBezTo>
                <a:cubicBezTo>
                  <a:pt x="15664" y="20285"/>
                  <a:pt x="15715" y="20293"/>
                  <a:pt x="15762" y="20310"/>
                </a:cubicBezTo>
                <a:lnTo>
                  <a:pt x="17606" y="20951"/>
                </a:lnTo>
                <a:cubicBezTo>
                  <a:pt x="17649" y="20966"/>
                  <a:pt x="17693" y="20973"/>
                  <a:pt x="17739" y="20973"/>
                </a:cubicBezTo>
                <a:cubicBezTo>
                  <a:pt x="17892" y="20973"/>
                  <a:pt x="18049" y="20892"/>
                  <a:pt x="18123" y="20761"/>
                </a:cubicBezTo>
                <a:lnTo>
                  <a:pt x="20237" y="17103"/>
                </a:lnTo>
                <a:cubicBezTo>
                  <a:pt x="20337" y="16931"/>
                  <a:pt x="20296" y="16686"/>
                  <a:pt x="20144" y="16558"/>
                </a:cubicBezTo>
                <a:lnTo>
                  <a:pt x="18665" y="15282"/>
                </a:lnTo>
                <a:cubicBezTo>
                  <a:pt x="18516" y="15152"/>
                  <a:pt x="18451" y="14899"/>
                  <a:pt x="18520" y="14713"/>
                </a:cubicBezTo>
                <a:cubicBezTo>
                  <a:pt x="18796" y="13972"/>
                  <a:pt x="19020" y="13228"/>
                  <a:pt x="19186" y="12486"/>
                </a:cubicBezTo>
                <a:cubicBezTo>
                  <a:pt x="19231" y="12293"/>
                  <a:pt x="19393" y="12044"/>
                  <a:pt x="19554" y="11928"/>
                </a:cubicBezTo>
                <a:lnTo>
                  <a:pt x="22178" y="10083"/>
                </a:lnTo>
                <a:cubicBezTo>
                  <a:pt x="22340" y="9969"/>
                  <a:pt x="22471" y="9714"/>
                  <a:pt x="22471" y="9517"/>
                </a:cubicBezTo>
                <a:lnTo>
                  <a:pt x="22471" y="6200"/>
                </a:lnTo>
                <a:cubicBezTo>
                  <a:pt x="22471" y="6048"/>
                  <a:pt x="22388" y="5958"/>
                  <a:pt x="22268" y="5958"/>
                </a:cubicBezTo>
                <a:cubicBezTo>
                  <a:pt x="22230" y="5958"/>
                  <a:pt x="22188" y="5968"/>
                  <a:pt x="22144" y="5987"/>
                </a:cubicBezTo>
                <a:lnTo>
                  <a:pt x="19589" y="7141"/>
                </a:lnTo>
                <a:cubicBezTo>
                  <a:pt x="19544" y="7161"/>
                  <a:pt x="19498" y="7170"/>
                  <a:pt x="19454" y="7170"/>
                </a:cubicBezTo>
                <a:cubicBezTo>
                  <a:pt x="19322" y="7170"/>
                  <a:pt x="19205" y="7084"/>
                  <a:pt x="19161" y="6942"/>
                </a:cubicBezTo>
                <a:cubicBezTo>
                  <a:pt x="19013" y="6473"/>
                  <a:pt x="18820" y="6049"/>
                  <a:pt x="18593" y="5676"/>
                </a:cubicBezTo>
                <a:cubicBezTo>
                  <a:pt x="18489" y="5507"/>
                  <a:pt x="18465" y="5231"/>
                  <a:pt x="18551" y="5056"/>
                </a:cubicBezTo>
                <a:lnTo>
                  <a:pt x="20258" y="1617"/>
                </a:lnTo>
                <a:cubicBezTo>
                  <a:pt x="20344" y="1442"/>
                  <a:pt x="20278" y="1218"/>
                  <a:pt x="20106" y="1118"/>
                </a:cubicBezTo>
                <a:lnTo>
                  <a:pt x="18255" y="49"/>
                </a:lnTo>
                <a:cubicBezTo>
                  <a:pt x="18197" y="16"/>
                  <a:pt x="18133" y="1"/>
                  <a:pt x="18069" y="1"/>
                </a:cubicBezTo>
                <a:close/>
              </a:path>
            </a:pathLst>
          </a:custGeom>
          <a:solidFill>
            <a:srgbClr val="3747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21"/>
          <p:cNvSpPr/>
          <p:nvPr/>
        </p:nvSpPr>
        <p:spPr>
          <a:xfrm>
            <a:off x="2805785" y="2074983"/>
            <a:ext cx="208954" cy="269493"/>
          </a:xfrm>
          <a:custGeom>
            <a:rect b="b" l="l" r="r" t="t"/>
            <a:pathLst>
              <a:path extrusionOk="0" h="8556" w="6634">
                <a:moveTo>
                  <a:pt x="4537" y="1"/>
                </a:moveTo>
                <a:cubicBezTo>
                  <a:pt x="4115" y="1"/>
                  <a:pt x="3640" y="137"/>
                  <a:pt x="3137" y="428"/>
                </a:cubicBezTo>
                <a:cubicBezTo>
                  <a:pt x="1407" y="1429"/>
                  <a:pt x="0" y="3859"/>
                  <a:pt x="0" y="5859"/>
                </a:cubicBezTo>
                <a:cubicBezTo>
                  <a:pt x="0" y="6859"/>
                  <a:pt x="352" y="7559"/>
                  <a:pt x="917" y="7890"/>
                </a:cubicBezTo>
                <a:lnTo>
                  <a:pt x="920" y="7890"/>
                </a:lnTo>
                <a:lnTo>
                  <a:pt x="2082" y="8555"/>
                </a:lnTo>
                <a:lnTo>
                  <a:pt x="2358" y="8090"/>
                </a:lnTo>
                <a:cubicBezTo>
                  <a:pt x="2644" y="8024"/>
                  <a:pt x="2944" y="7921"/>
                  <a:pt x="3258" y="7738"/>
                </a:cubicBezTo>
                <a:cubicBezTo>
                  <a:pt x="4989" y="6738"/>
                  <a:pt x="6396" y="4308"/>
                  <a:pt x="6396" y="2307"/>
                </a:cubicBezTo>
                <a:cubicBezTo>
                  <a:pt x="6396" y="2011"/>
                  <a:pt x="6355" y="1749"/>
                  <a:pt x="6296" y="1504"/>
                </a:cubicBezTo>
                <a:lnTo>
                  <a:pt x="6633" y="945"/>
                </a:lnTo>
                <a:lnTo>
                  <a:pt x="5358" y="208"/>
                </a:lnTo>
                <a:lnTo>
                  <a:pt x="5354" y="208"/>
                </a:lnTo>
                <a:lnTo>
                  <a:pt x="5344" y="201"/>
                </a:lnTo>
                <a:lnTo>
                  <a:pt x="5341" y="201"/>
                </a:lnTo>
                <a:cubicBezTo>
                  <a:pt x="5106" y="69"/>
                  <a:pt x="4835" y="1"/>
                  <a:pt x="4537" y="1"/>
                </a:cubicBezTo>
                <a:close/>
              </a:path>
            </a:pathLst>
          </a:custGeom>
          <a:solidFill>
            <a:srgbClr val="27DEB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21"/>
          <p:cNvSpPr/>
          <p:nvPr/>
        </p:nvSpPr>
        <p:spPr>
          <a:xfrm>
            <a:off x="2834637" y="2323465"/>
            <a:ext cx="53672" cy="21009"/>
          </a:xfrm>
          <a:custGeom>
            <a:rect b="b" l="l" r="r" t="t"/>
            <a:pathLst>
              <a:path extrusionOk="0" h="667" w="1704">
                <a:moveTo>
                  <a:pt x="1704" y="132"/>
                </a:moveTo>
                <a:cubicBezTo>
                  <a:pt x="1615" y="160"/>
                  <a:pt x="1529" y="181"/>
                  <a:pt x="1442" y="201"/>
                </a:cubicBezTo>
                <a:lnTo>
                  <a:pt x="1166" y="666"/>
                </a:lnTo>
                <a:lnTo>
                  <a:pt x="1166" y="666"/>
                </a:lnTo>
                <a:lnTo>
                  <a:pt x="1442" y="201"/>
                </a:lnTo>
                <a:cubicBezTo>
                  <a:pt x="1529" y="181"/>
                  <a:pt x="1615" y="160"/>
                  <a:pt x="1704" y="132"/>
                </a:cubicBez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222D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21"/>
          <p:cNvSpPr/>
          <p:nvPr/>
        </p:nvSpPr>
        <p:spPr>
          <a:xfrm>
            <a:off x="2805785" y="2155679"/>
            <a:ext cx="176166" cy="188796"/>
          </a:xfrm>
          <a:custGeom>
            <a:rect b="b" l="l" r="r" t="t"/>
            <a:pathLst>
              <a:path extrusionOk="0" h="5994" w="5593">
                <a:moveTo>
                  <a:pt x="1044" y="0"/>
                </a:moveTo>
                <a:cubicBezTo>
                  <a:pt x="403" y="1031"/>
                  <a:pt x="0" y="2228"/>
                  <a:pt x="0" y="3297"/>
                </a:cubicBezTo>
                <a:cubicBezTo>
                  <a:pt x="0" y="4297"/>
                  <a:pt x="352" y="4997"/>
                  <a:pt x="917" y="5328"/>
                </a:cubicBezTo>
                <a:lnTo>
                  <a:pt x="920" y="5328"/>
                </a:lnTo>
                <a:lnTo>
                  <a:pt x="2082" y="5993"/>
                </a:lnTo>
                <a:lnTo>
                  <a:pt x="2358" y="5528"/>
                </a:lnTo>
                <a:cubicBezTo>
                  <a:pt x="2445" y="5508"/>
                  <a:pt x="2531" y="5487"/>
                  <a:pt x="2620" y="5459"/>
                </a:cubicBezTo>
                <a:cubicBezTo>
                  <a:pt x="2827" y="5393"/>
                  <a:pt x="3037" y="5304"/>
                  <a:pt x="3258" y="5176"/>
                </a:cubicBezTo>
                <a:cubicBezTo>
                  <a:pt x="4186" y="4642"/>
                  <a:pt x="5020" y="3697"/>
                  <a:pt x="5592" y="2624"/>
                </a:cubicBezTo>
                <a:lnTo>
                  <a:pt x="1044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21"/>
          <p:cNvSpPr/>
          <p:nvPr/>
        </p:nvSpPr>
        <p:spPr>
          <a:xfrm>
            <a:off x="2906765" y="2076621"/>
            <a:ext cx="27277" cy="10552"/>
          </a:xfrm>
          <a:custGeom>
            <a:rect b="b" l="l" r="r" t="t"/>
            <a:pathLst>
              <a:path extrusionOk="0" h="335" w="866">
                <a:moveTo>
                  <a:pt x="862" y="0"/>
                </a:moveTo>
                <a:cubicBezTo>
                  <a:pt x="587" y="59"/>
                  <a:pt x="300" y="169"/>
                  <a:pt x="1" y="335"/>
                </a:cubicBezTo>
                <a:cubicBezTo>
                  <a:pt x="300" y="169"/>
                  <a:pt x="587" y="59"/>
                  <a:pt x="862" y="0"/>
                </a:cubicBezTo>
                <a:close/>
                <a:moveTo>
                  <a:pt x="865" y="0"/>
                </a:moveTo>
                <a:lnTo>
                  <a:pt x="86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21"/>
          <p:cNvSpPr/>
          <p:nvPr/>
        </p:nvSpPr>
        <p:spPr>
          <a:xfrm>
            <a:off x="2973981" y="2081283"/>
            <a:ext cx="40758" cy="31403"/>
          </a:xfrm>
          <a:custGeom>
            <a:rect b="b" l="l" r="r" t="t"/>
            <a:pathLst>
              <a:path extrusionOk="0" h="997" w="1294">
                <a:moveTo>
                  <a:pt x="18" y="8"/>
                </a:moveTo>
                <a:lnTo>
                  <a:pt x="14" y="8"/>
                </a:lnTo>
                <a:lnTo>
                  <a:pt x="18" y="8"/>
                </a:lnTo>
                <a:lnTo>
                  <a:pt x="1293" y="745"/>
                </a:lnTo>
                <a:lnTo>
                  <a:pt x="1142" y="997"/>
                </a:lnTo>
                <a:lnTo>
                  <a:pt x="1293" y="745"/>
                </a:lnTo>
                <a:lnTo>
                  <a:pt x="18" y="8"/>
                </a:lnTo>
                <a:close/>
                <a:moveTo>
                  <a:pt x="4" y="1"/>
                </a:moveTo>
                <a:lnTo>
                  <a:pt x="1" y="1"/>
                </a:lnTo>
                <a:lnTo>
                  <a:pt x="1" y="1"/>
                </a:lnTo>
                <a:lnTo>
                  <a:pt x="4" y="1"/>
                </a:lnTo>
                <a:close/>
              </a:path>
            </a:pathLst>
          </a:custGeom>
          <a:solidFill>
            <a:srgbClr val="7D848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21"/>
          <p:cNvSpPr/>
          <p:nvPr/>
        </p:nvSpPr>
        <p:spPr>
          <a:xfrm>
            <a:off x="2848117" y="2088559"/>
            <a:ext cx="56192" cy="53042"/>
          </a:xfrm>
          <a:custGeom>
            <a:rect b="b" l="l" r="r" t="t"/>
            <a:pathLst>
              <a:path extrusionOk="0" h="1684" w="1784">
                <a:moveTo>
                  <a:pt x="1783" y="0"/>
                </a:moveTo>
                <a:cubicBezTo>
                  <a:pt x="1121" y="387"/>
                  <a:pt x="504" y="984"/>
                  <a:pt x="1" y="1684"/>
                </a:cubicBezTo>
                <a:cubicBezTo>
                  <a:pt x="504" y="984"/>
                  <a:pt x="1121" y="387"/>
                  <a:pt x="1783" y="0"/>
                </a:cubicBezTo>
                <a:close/>
                <a:moveTo>
                  <a:pt x="1783" y="0"/>
                </a:moveTo>
                <a:lnTo>
                  <a:pt x="178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21"/>
          <p:cNvSpPr/>
          <p:nvPr/>
        </p:nvSpPr>
        <p:spPr>
          <a:xfrm>
            <a:off x="2990580" y="2147710"/>
            <a:ext cx="16662" cy="72948"/>
          </a:xfrm>
          <a:custGeom>
            <a:rect b="b" l="l" r="r" t="t"/>
            <a:pathLst>
              <a:path extrusionOk="0" h="2316" w="529">
                <a:moveTo>
                  <a:pt x="529" y="1"/>
                </a:moveTo>
                <a:lnTo>
                  <a:pt x="529" y="1"/>
                </a:lnTo>
                <a:cubicBezTo>
                  <a:pt x="529" y="745"/>
                  <a:pt x="332" y="1548"/>
                  <a:pt x="1" y="2316"/>
                </a:cubicBezTo>
                <a:cubicBezTo>
                  <a:pt x="335" y="1548"/>
                  <a:pt x="529" y="745"/>
                  <a:pt x="529" y="1"/>
                </a:cubicBezTo>
                <a:close/>
              </a:path>
            </a:pathLst>
          </a:custGeom>
          <a:solidFill>
            <a:srgbClr val="7D848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21"/>
          <p:cNvSpPr/>
          <p:nvPr/>
        </p:nvSpPr>
        <p:spPr>
          <a:xfrm>
            <a:off x="2838668" y="2075015"/>
            <a:ext cx="176071" cy="163346"/>
          </a:xfrm>
          <a:custGeom>
            <a:rect b="b" l="l" r="r" t="t"/>
            <a:pathLst>
              <a:path extrusionOk="0" h="5186" w="5590">
                <a:moveTo>
                  <a:pt x="3490" y="0"/>
                </a:moveTo>
                <a:cubicBezTo>
                  <a:pt x="3342" y="0"/>
                  <a:pt x="3186" y="17"/>
                  <a:pt x="3027" y="51"/>
                </a:cubicBezTo>
                <a:lnTo>
                  <a:pt x="3024" y="51"/>
                </a:lnTo>
                <a:cubicBezTo>
                  <a:pt x="2749" y="110"/>
                  <a:pt x="2462" y="220"/>
                  <a:pt x="2163" y="386"/>
                </a:cubicBezTo>
                <a:cubicBezTo>
                  <a:pt x="2138" y="400"/>
                  <a:pt x="2117" y="414"/>
                  <a:pt x="2093" y="427"/>
                </a:cubicBezTo>
                <a:cubicBezTo>
                  <a:pt x="2090" y="427"/>
                  <a:pt x="2087" y="430"/>
                  <a:pt x="2083" y="430"/>
                </a:cubicBezTo>
                <a:cubicBezTo>
                  <a:pt x="1421" y="817"/>
                  <a:pt x="804" y="1414"/>
                  <a:pt x="301" y="2114"/>
                </a:cubicBezTo>
                <a:cubicBezTo>
                  <a:pt x="193" y="2258"/>
                  <a:pt x="94" y="2407"/>
                  <a:pt x="0" y="2561"/>
                </a:cubicBezTo>
                <a:lnTo>
                  <a:pt x="4548" y="5185"/>
                </a:lnTo>
                <a:cubicBezTo>
                  <a:pt x="4649" y="5003"/>
                  <a:pt x="4741" y="4813"/>
                  <a:pt x="4824" y="4624"/>
                </a:cubicBezTo>
                <a:cubicBezTo>
                  <a:pt x="5155" y="3855"/>
                  <a:pt x="5352" y="3051"/>
                  <a:pt x="5352" y="2306"/>
                </a:cubicBezTo>
                <a:cubicBezTo>
                  <a:pt x="5352" y="2023"/>
                  <a:pt x="5317" y="1775"/>
                  <a:pt x="5262" y="1544"/>
                </a:cubicBezTo>
                <a:cubicBezTo>
                  <a:pt x="5258" y="1531"/>
                  <a:pt x="5255" y="1517"/>
                  <a:pt x="5252" y="1503"/>
                </a:cubicBezTo>
                <a:lnTo>
                  <a:pt x="5438" y="1196"/>
                </a:lnTo>
                <a:lnTo>
                  <a:pt x="5589" y="944"/>
                </a:lnTo>
                <a:lnTo>
                  <a:pt x="4314" y="207"/>
                </a:lnTo>
                <a:lnTo>
                  <a:pt x="4310" y="207"/>
                </a:lnTo>
                <a:lnTo>
                  <a:pt x="4300" y="200"/>
                </a:lnTo>
                <a:lnTo>
                  <a:pt x="4297" y="200"/>
                </a:lnTo>
                <a:lnTo>
                  <a:pt x="4297" y="203"/>
                </a:lnTo>
                <a:cubicBezTo>
                  <a:pt x="4062" y="69"/>
                  <a:pt x="3790" y="0"/>
                  <a:pt x="3490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21"/>
          <p:cNvSpPr/>
          <p:nvPr/>
        </p:nvSpPr>
        <p:spPr>
          <a:xfrm>
            <a:off x="2843991" y="2096811"/>
            <a:ext cx="197710" cy="255161"/>
          </a:xfrm>
          <a:custGeom>
            <a:rect b="b" l="l" r="r" t="t"/>
            <a:pathLst>
              <a:path extrusionOk="0" h="8101" w="6277">
                <a:moveTo>
                  <a:pt x="4539" y="0"/>
                </a:moveTo>
                <a:cubicBezTo>
                  <a:pt x="4117" y="0"/>
                  <a:pt x="3641" y="138"/>
                  <a:pt x="3138" y="429"/>
                </a:cubicBezTo>
                <a:cubicBezTo>
                  <a:pt x="1404" y="1428"/>
                  <a:pt x="0" y="3863"/>
                  <a:pt x="0" y="5862"/>
                </a:cubicBezTo>
                <a:cubicBezTo>
                  <a:pt x="0" y="7281"/>
                  <a:pt x="706" y="8101"/>
                  <a:pt x="1736" y="8101"/>
                </a:cubicBezTo>
                <a:cubicBezTo>
                  <a:pt x="2158" y="8101"/>
                  <a:pt x="2634" y="7963"/>
                  <a:pt x="3138" y="7673"/>
                </a:cubicBezTo>
                <a:cubicBezTo>
                  <a:pt x="4869" y="6673"/>
                  <a:pt x="6276" y="4242"/>
                  <a:pt x="6276" y="2242"/>
                </a:cubicBezTo>
                <a:cubicBezTo>
                  <a:pt x="6276" y="821"/>
                  <a:pt x="5568" y="0"/>
                  <a:pt x="453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21"/>
          <p:cNvSpPr/>
          <p:nvPr/>
        </p:nvSpPr>
        <p:spPr>
          <a:xfrm>
            <a:off x="2913159" y="2155301"/>
            <a:ext cx="58365" cy="125203"/>
          </a:xfrm>
          <a:custGeom>
            <a:rect b="b" l="l" r="r" t="t"/>
            <a:pathLst>
              <a:path extrusionOk="0" h="3975" w="1853">
                <a:moveTo>
                  <a:pt x="1690" y="1"/>
                </a:moveTo>
                <a:cubicBezTo>
                  <a:pt x="1681" y="1"/>
                  <a:pt x="1672" y="3"/>
                  <a:pt x="1663" y="9"/>
                </a:cubicBezTo>
                <a:lnTo>
                  <a:pt x="177" y="868"/>
                </a:lnTo>
                <a:cubicBezTo>
                  <a:pt x="156" y="878"/>
                  <a:pt x="135" y="902"/>
                  <a:pt x="118" y="940"/>
                </a:cubicBezTo>
                <a:cubicBezTo>
                  <a:pt x="101" y="975"/>
                  <a:pt x="94" y="1009"/>
                  <a:pt x="94" y="1043"/>
                </a:cubicBezTo>
                <a:lnTo>
                  <a:pt x="94" y="1551"/>
                </a:lnTo>
                <a:cubicBezTo>
                  <a:pt x="94" y="1585"/>
                  <a:pt x="101" y="1613"/>
                  <a:pt x="118" y="1626"/>
                </a:cubicBezTo>
                <a:cubicBezTo>
                  <a:pt x="127" y="1635"/>
                  <a:pt x="137" y="1640"/>
                  <a:pt x="148" y="1640"/>
                </a:cubicBezTo>
                <a:cubicBezTo>
                  <a:pt x="157" y="1640"/>
                  <a:pt x="167" y="1636"/>
                  <a:pt x="177" y="1630"/>
                </a:cubicBezTo>
                <a:lnTo>
                  <a:pt x="987" y="1164"/>
                </a:lnTo>
                <a:lnTo>
                  <a:pt x="987" y="1164"/>
                </a:lnTo>
                <a:lnTo>
                  <a:pt x="659" y="1864"/>
                </a:lnTo>
                <a:cubicBezTo>
                  <a:pt x="646" y="1895"/>
                  <a:pt x="629" y="1930"/>
                  <a:pt x="614" y="1968"/>
                </a:cubicBezTo>
                <a:cubicBezTo>
                  <a:pt x="600" y="2003"/>
                  <a:pt x="594" y="2040"/>
                  <a:pt x="594" y="2075"/>
                </a:cubicBezTo>
                <a:lnTo>
                  <a:pt x="594" y="2485"/>
                </a:lnTo>
                <a:cubicBezTo>
                  <a:pt x="594" y="2520"/>
                  <a:pt x="600" y="2547"/>
                  <a:pt x="618" y="2561"/>
                </a:cubicBezTo>
                <a:cubicBezTo>
                  <a:pt x="628" y="2571"/>
                  <a:pt x="639" y="2576"/>
                  <a:pt x="651" y="2576"/>
                </a:cubicBezTo>
                <a:cubicBezTo>
                  <a:pt x="659" y="2576"/>
                  <a:pt x="668" y="2574"/>
                  <a:pt x="677" y="2568"/>
                </a:cubicBezTo>
                <a:lnTo>
                  <a:pt x="936" y="2420"/>
                </a:lnTo>
                <a:cubicBezTo>
                  <a:pt x="1019" y="2370"/>
                  <a:pt x="1091" y="2348"/>
                  <a:pt x="1148" y="2348"/>
                </a:cubicBezTo>
                <a:cubicBezTo>
                  <a:pt x="1159" y="2348"/>
                  <a:pt x="1170" y="2349"/>
                  <a:pt x="1180" y="2350"/>
                </a:cubicBezTo>
                <a:cubicBezTo>
                  <a:pt x="1246" y="2364"/>
                  <a:pt x="1280" y="2426"/>
                  <a:pt x="1280" y="2540"/>
                </a:cubicBezTo>
                <a:cubicBezTo>
                  <a:pt x="1280" y="2650"/>
                  <a:pt x="1246" y="2751"/>
                  <a:pt x="1180" y="2840"/>
                </a:cubicBezTo>
                <a:cubicBezTo>
                  <a:pt x="1118" y="2929"/>
                  <a:pt x="1035" y="3002"/>
                  <a:pt x="936" y="3058"/>
                </a:cubicBezTo>
                <a:cubicBezTo>
                  <a:pt x="858" y="3102"/>
                  <a:pt x="796" y="3123"/>
                  <a:pt x="754" y="3123"/>
                </a:cubicBezTo>
                <a:cubicBezTo>
                  <a:pt x="751" y="3123"/>
                  <a:pt x="748" y="3123"/>
                  <a:pt x="745" y="3123"/>
                </a:cubicBezTo>
                <a:cubicBezTo>
                  <a:pt x="701" y="3120"/>
                  <a:pt x="662" y="3106"/>
                  <a:pt x="635" y="3088"/>
                </a:cubicBezTo>
                <a:cubicBezTo>
                  <a:pt x="608" y="3068"/>
                  <a:pt x="584" y="3050"/>
                  <a:pt x="559" y="3033"/>
                </a:cubicBezTo>
                <a:cubicBezTo>
                  <a:pt x="549" y="3026"/>
                  <a:pt x="539" y="3023"/>
                  <a:pt x="527" y="3023"/>
                </a:cubicBezTo>
                <a:cubicBezTo>
                  <a:pt x="508" y="3023"/>
                  <a:pt x="487" y="3030"/>
                  <a:pt x="460" y="3047"/>
                </a:cubicBezTo>
                <a:lnTo>
                  <a:pt x="70" y="3271"/>
                </a:lnTo>
                <a:cubicBezTo>
                  <a:pt x="49" y="3281"/>
                  <a:pt x="35" y="3302"/>
                  <a:pt x="21" y="3330"/>
                </a:cubicBezTo>
                <a:cubicBezTo>
                  <a:pt x="8" y="3357"/>
                  <a:pt x="0" y="3389"/>
                  <a:pt x="0" y="3416"/>
                </a:cubicBezTo>
                <a:cubicBezTo>
                  <a:pt x="0" y="3533"/>
                  <a:pt x="25" y="3637"/>
                  <a:pt x="67" y="3723"/>
                </a:cubicBezTo>
                <a:cubicBezTo>
                  <a:pt x="111" y="3812"/>
                  <a:pt x="170" y="3878"/>
                  <a:pt x="249" y="3922"/>
                </a:cubicBezTo>
                <a:cubicBezTo>
                  <a:pt x="312" y="3959"/>
                  <a:pt x="386" y="3974"/>
                  <a:pt x="470" y="3974"/>
                </a:cubicBezTo>
                <a:cubicBezTo>
                  <a:pt x="492" y="3974"/>
                  <a:pt x="515" y="3973"/>
                  <a:pt x="538" y="3971"/>
                </a:cubicBezTo>
                <a:cubicBezTo>
                  <a:pt x="653" y="3957"/>
                  <a:pt x="787" y="3909"/>
                  <a:pt x="936" y="3823"/>
                </a:cubicBezTo>
                <a:cubicBezTo>
                  <a:pt x="1225" y="3658"/>
                  <a:pt x="1449" y="3433"/>
                  <a:pt x="1611" y="3161"/>
                </a:cubicBezTo>
                <a:cubicBezTo>
                  <a:pt x="1773" y="2885"/>
                  <a:pt x="1852" y="2568"/>
                  <a:pt x="1852" y="2209"/>
                </a:cubicBezTo>
                <a:cubicBezTo>
                  <a:pt x="1852" y="1957"/>
                  <a:pt x="1804" y="1788"/>
                  <a:pt x="1701" y="1696"/>
                </a:cubicBezTo>
                <a:cubicBezTo>
                  <a:pt x="1624" y="1624"/>
                  <a:pt x="1529" y="1589"/>
                  <a:pt x="1416" y="1589"/>
                </a:cubicBezTo>
                <a:cubicBezTo>
                  <a:pt x="1382" y="1589"/>
                  <a:pt x="1346" y="1592"/>
                  <a:pt x="1308" y="1599"/>
                </a:cubicBezTo>
                <a:lnTo>
                  <a:pt x="1684" y="798"/>
                </a:lnTo>
                <a:cubicBezTo>
                  <a:pt x="1697" y="774"/>
                  <a:pt x="1708" y="744"/>
                  <a:pt x="1725" y="706"/>
                </a:cubicBezTo>
                <a:cubicBezTo>
                  <a:pt x="1738" y="668"/>
                  <a:pt x="1746" y="633"/>
                  <a:pt x="1746" y="596"/>
                </a:cubicBezTo>
                <a:lnTo>
                  <a:pt x="1746" y="92"/>
                </a:lnTo>
                <a:cubicBezTo>
                  <a:pt x="1746" y="54"/>
                  <a:pt x="1738" y="30"/>
                  <a:pt x="1722" y="12"/>
                </a:cubicBezTo>
                <a:cubicBezTo>
                  <a:pt x="1712" y="5"/>
                  <a:pt x="1701" y="1"/>
                  <a:pt x="1690" y="1"/>
                </a:cubicBezTo>
                <a:close/>
              </a:path>
            </a:pathLst>
          </a:custGeom>
          <a:solidFill>
            <a:srgbClr val="3747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21"/>
          <p:cNvSpPr/>
          <p:nvPr/>
        </p:nvSpPr>
        <p:spPr>
          <a:xfrm>
            <a:off x="1817935" y="1556350"/>
            <a:ext cx="1387181" cy="1555662"/>
          </a:xfrm>
          <a:custGeom>
            <a:rect b="b" l="l" r="r" t="t"/>
            <a:pathLst>
              <a:path extrusionOk="0" h="49390" w="44041">
                <a:moveTo>
                  <a:pt x="34169" y="0"/>
                </a:moveTo>
                <a:cubicBezTo>
                  <a:pt x="32539" y="0"/>
                  <a:pt x="30698" y="532"/>
                  <a:pt x="28752" y="1654"/>
                </a:cubicBezTo>
                <a:cubicBezTo>
                  <a:pt x="22049" y="5519"/>
                  <a:pt x="16619" y="14932"/>
                  <a:pt x="16619" y="22674"/>
                </a:cubicBezTo>
                <a:cubicBezTo>
                  <a:pt x="16619" y="30418"/>
                  <a:pt x="11181" y="39834"/>
                  <a:pt x="4482" y="43703"/>
                </a:cubicBezTo>
                <a:cubicBezTo>
                  <a:pt x="2896" y="44616"/>
                  <a:pt x="1386" y="45141"/>
                  <a:pt x="0" y="45302"/>
                </a:cubicBezTo>
                <a:cubicBezTo>
                  <a:pt x="586" y="46720"/>
                  <a:pt x="1469" y="47796"/>
                  <a:pt x="2582" y="48485"/>
                </a:cubicBezTo>
                <a:lnTo>
                  <a:pt x="2699" y="48558"/>
                </a:lnTo>
                <a:cubicBezTo>
                  <a:pt x="3628" y="49105"/>
                  <a:pt x="4709" y="49390"/>
                  <a:pt x="5902" y="49390"/>
                </a:cubicBezTo>
                <a:cubicBezTo>
                  <a:pt x="7534" y="49390"/>
                  <a:pt x="9375" y="48857"/>
                  <a:pt x="11323" y="47734"/>
                </a:cubicBezTo>
                <a:cubicBezTo>
                  <a:pt x="18023" y="43865"/>
                  <a:pt x="23456" y="34448"/>
                  <a:pt x="23456" y="26704"/>
                </a:cubicBezTo>
                <a:cubicBezTo>
                  <a:pt x="23456" y="18963"/>
                  <a:pt x="28890" y="9550"/>
                  <a:pt x="35593" y="5684"/>
                </a:cubicBezTo>
                <a:cubicBezTo>
                  <a:pt x="37180" y="4771"/>
                  <a:pt x="38690" y="4247"/>
                  <a:pt x="40076" y="4085"/>
                </a:cubicBezTo>
                <a:cubicBezTo>
                  <a:pt x="40392" y="4048"/>
                  <a:pt x="40701" y="4030"/>
                  <a:pt x="41004" y="4030"/>
                </a:cubicBezTo>
                <a:cubicBezTo>
                  <a:pt x="42126" y="4030"/>
                  <a:pt x="43150" y="4280"/>
                  <a:pt x="44041" y="4761"/>
                </a:cubicBezTo>
                <a:lnTo>
                  <a:pt x="37507" y="910"/>
                </a:lnTo>
                <a:lnTo>
                  <a:pt x="37390" y="843"/>
                </a:lnTo>
                <a:cubicBezTo>
                  <a:pt x="36458" y="289"/>
                  <a:pt x="35371" y="0"/>
                  <a:pt x="3416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21"/>
          <p:cNvSpPr/>
          <p:nvPr/>
        </p:nvSpPr>
        <p:spPr>
          <a:xfrm>
            <a:off x="1672386" y="2041344"/>
            <a:ext cx="841267" cy="1006786"/>
          </a:xfrm>
          <a:custGeom>
            <a:rect b="b" l="l" r="r" t="t"/>
            <a:pathLst>
              <a:path extrusionOk="0" h="31964" w="26709">
                <a:moveTo>
                  <a:pt x="15482" y="9857"/>
                </a:moveTo>
                <a:cubicBezTo>
                  <a:pt x="15737" y="10423"/>
                  <a:pt x="15858" y="11095"/>
                  <a:pt x="15850" y="11827"/>
                </a:cubicBezTo>
                <a:cubicBezTo>
                  <a:pt x="16054" y="11709"/>
                  <a:pt x="16261" y="11603"/>
                  <a:pt x="16461" y="11517"/>
                </a:cubicBezTo>
                <a:cubicBezTo>
                  <a:pt x="16482" y="11724"/>
                  <a:pt x="16488" y="11944"/>
                  <a:pt x="16488" y="12175"/>
                </a:cubicBezTo>
                <a:cubicBezTo>
                  <a:pt x="16488" y="15274"/>
                  <a:pt x="14316" y="19036"/>
                  <a:pt x="11634" y="20585"/>
                </a:cubicBezTo>
                <a:cubicBezTo>
                  <a:pt x="11441" y="20698"/>
                  <a:pt x="11244" y="20798"/>
                  <a:pt x="11062" y="20884"/>
                </a:cubicBezTo>
                <a:cubicBezTo>
                  <a:pt x="11034" y="20657"/>
                  <a:pt x="11020" y="20422"/>
                  <a:pt x="11024" y="20181"/>
                </a:cubicBezTo>
                <a:lnTo>
                  <a:pt x="11024" y="20181"/>
                </a:lnTo>
                <a:cubicBezTo>
                  <a:pt x="10255" y="20630"/>
                  <a:pt x="9501" y="20857"/>
                  <a:pt x="8824" y="20857"/>
                </a:cubicBezTo>
                <a:cubicBezTo>
                  <a:pt x="7815" y="20857"/>
                  <a:pt x="6977" y="20353"/>
                  <a:pt x="6510" y="19326"/>
                </a:cubicBezTo>
                <a:lnTo>
                  <a:pt x="15482" y="9857"/>
                </a:lnTo>
                <a:close/>
                <a:moveTo>
                  <a:pt x="16551" y="1"/>
                </a:moveTo>
                <a:cubicBezTo>
                  <a:pt x="16535" y="1"/>
                  <a:pt x="16519" y="2"/>
                  <a:pt x="16503" y="3"/>
                </a:cubicBezTo>
                <a:lnTo>
                  <a:pt x="14089" y="242"/>
                </a:lnTo>
                <a:cubicBezTo>
                  <a:pt x="13861" y="266"/>
                  <a:pt x="13627" y="431"/>
                  <a:pt x="13558" y="610"/>
                </a:cubicBezTo>
                <a:lnTo>
                  <a:pt x="12251" y="4124"/>
                </a:lnTo>
                <a:cubicBezTo>
                  <a:pt x="12179" y="4306"/>
                  <a:pt x="11945" y="4527"/>
                  <a:pt x="11720" y="4634"/>
                </a:cubicBezTo>
                <a:cubicBezTo>
                  <a:pt x="11465" y="4755"/>
                  <a:pt x="11210" y="4889"/>
                  <a:pt x="10952" y="5037"/>
                </a:cubicBezTo>
                <a:lnTo>
                  <a:pt x="8417" y="3572"/>
                </a:lnTo>
                <a:cubicBezTo>
                  <a:pt x="8385" y="3551"/>
                  <a:pt x="8348" y="3540"/>
                  <a:pt x="8307" y="3540"/>
                </a:cubicBezTo>
                <a:cubicBezTo>
                  <a:pt x="8218" y="3540"/>
                  <a:pt x="8114" y="3591"/>
                  <a:pt x="8024" y="3686"/>
                </a:cubicBezTo>
                <a:lnTo>
                  <a:pt x="5372" y="6489"/>
                </a:lnTo>
                <a:cubicBezTo>
                  <a:pt x="5210" y="6655"/>
                  <a:pt x="5121" y="6916"/>
                  <a:pt x="5166" y="7072"/>
                </a:cubicBezTo>
                <a:lnTo>
                  <a:pt x="5904" y="9572"/>
                </a:lnTo>
                <a:cubicBezTo>
                  <a:pt x="5948" y="9727"/>
                  <a:pt x="5886" y="9996"/>
                  <a:pt x="5769" y="10172"/>
                </a:cubicBezTo>
                <a:cubicBezTo>
                  <a:pt x="5317" y="10858"/>
                  <a:pt x="4906" y="11571"/>
                  <a:pt x="4548" y="12292"/>
                </a:cubicBezTo>
                <a:cubicBezTo>
                  <a:pt x="4459" y="12475"/>
                  <a:pt x="4203" y="12664"/>
                  <a:pt x="3972" y="12720"/>
                </a:cubicBezTo>
                <a:lnTo>
                  <a:pt x="1700" y="13268"/>
                </a:lnTo>
                <a:cubicBezTo>
                  <a:pt x="1472" y="13323"/>
                  <a:pt x="1241" y="13516"/>
                  <a:pt x="1187" y="13696"/>
                </a:cubicBezTo>
                <a:lnTo>
                  <a:pt x="45" y="17543"/>
                </a:lnTo>
                <a:cubicBezTo>
                  <a:pt x="11" y="17654"/>
                  <a:pt x="49" y="17760"/>
                  <a:pt x="132" y="17822"/>
                </a:cubicBezTo>
                <a:cubicBezTo>
                  <a:pt x="183" y="17860"/>
                  <a:pt x="2704" y="19312"/>
                  <a:pt x="2704" y="19312"/>
                </a:cubicBezTo>
                <a:cubicBezTo>
                  <a:pt x="2700" y="19664"/>
                  <a:pt x="2714" y="20009"/>
                  <a:pt x="2745" y="20343"/>
                </a:cubicBezTo>
                <a:cubicBezTo>
                  <a:pt x="2762" y="20509"/>
                  <a:pt x="2666" y="20781"/>
                  <a:pt x="2521" y="20957"/>
                </a:cubicBezTo>
                <a:lnTo>
                  <a:pt x="207" y="23757"/>
                </a:lnTo>
                <a:cubicBezTo>
                  <a:pt x="66" y="23933"/>
                  <a:pt x="0" y="24188"/>
                  <a:pt x="66" y="24333"/>
                </a:cubicBezTo>
                <a:lnTo>
                  <a:pt x="1166" y="26764"/>
                </a:lnTo>
                <a:cubicBezTo>
                  <a:pt x="1183" y="26798"/>
                  <a:pt x="1207" y="26826"/>
                  <a:pt x="1235" y="26842"/>
                </a:cubicBezTo>
                <a:cubicBezTo>
                  <a:pt x="1324" y="26895"/>
                  <a:pt x="5941" y="29567"/>
                  <a:pt x="6114" y="29667"/>
                </a:cubicBezTo>
                <a:lnTo>
                  <a:pt x="6117" y="29667"/>
                </a:lnTo>
                <a:lnTo>
                  <a:pt x="6117" y="29670"/>
                </a:lnTo>
                <a:lnTo>
                  <a:pt x="6124" y="29670"/>
                </a:lnTo>
                <a:cubicBezTo>
                  <a:pt x="6127" y="29667"/>
                  <a:pt x="6135" y="29656"/>
                  <a:pt x="6138" y="29649"/>
                </a:cubicBezTo>
                <a:cubicBezTo>
                  <a:pt x="6162" y="29663"/>
                  <a:pt x="6186" y="29673"/>
                  <a:pt x="6210" y="29691"/>
                </a:cubicBezTo>
                <a:lnTo>
                  <a:pt x="6214" y="29691"/>
                </a:lnTo>
                <a:cubicBezTo>
                  <a:pt x="7593" y="30491"/>
                  <a:pt x="9983" y="31874"/>
                  <a:pt x="10134" y="31960"/>
                </a:cubicBezTo>
                <a:cubicBezTo>
                  <a:pt x="10137" y="31963"/>
                  <a:pt x="10137" y="31963"/>
                  <a:pt x="10141" y="31963"/>
                </a:cubicBezTo>
                <a:cubicBezTo>
                  <a:pt x="10210" y="31785"/>
                  <a:pt x="12167" y="23666"/>
                  <a:pt x="12283" y="23666"/>
                </a:cubicBezTo>
                <a:cubicBezTo>
                  <a:pt x="12284" y="23666"/>
                  <a:pt x="12285" y="23666"/>
                  <a:pt x="12286" y="23667"/>
                </a:cubicBezTo>
                <a:lnTo>
                  <a:pt x="13523" y="25556"/>
                </a:lnTo>
                <a:cubicBezTo>
                  <a:pt x="13538" y="25574"/>
                  <a:pt x="13547" y="25588"/>
                  <a:pt x="13562" y="25598"/>
                </a:cubicBezTo>
                <a:lnTo>
                  <a:pt x="15920" y="26971"/>
                </a:lnTo>
                <a:lnTo>
                  <a:pt x="18468" y="28443"/>
                </a:lnTo>
                <a:lnTo>
                  <a:pt x="18465" y="28440"/>
                </a:lnTo>
                <a:lnTo>
                  <a:pt x="16623" y="22692"/>
                </a:lnTo>
                <a:lnTo>
                  <a:pt x="16623" y="22692"/>
                </a:lnTo>
                <a:cubicBezTo>
                  <a:pt x="16686" y="22713"/>
                  <a:pt x="16752" y="22724"/>
                  <a:pt x="16820" y="22724"/>
                </a:cubicBezTo>
                <a:cubicBezTo>
                  <a:pt x="18529" y="22724"/>
                  <a:pt x="21913" y="16234"/>
                  <a:pt x="20806" y="15485"/>
                </a:cubicBezTo>
                <a:lnTo>
                  <a:pt x="26708" y="14161"/>
                </a:lnTo>
                <a:cubicBezTo>
                  <a:pt x="26705" y="14161"/>
                  <a:pt x="26702" y="14157"/>
                  <a:pt x="26695" y="14154"/>
                </a:cubicBezTo>
                <a:cubicBezTo>
                  <a:pt x="26554" y="14075"/>
                  <a:pt x="25346" y="13374"/>
                  <a:pt x="24171" y="12696"/>
                </a:cubicBezTo>
                <a:cubicBezTo>
                  <a:pt x="23013" y="12023"/>
                  <a:pt x="21878" y="11368"/>
                  <a:pt x="21829" y="11340"/>
                </a:cubicBezTo>
                <a:cubicBezTo>
                  <a:pt x="21785" y="11310"/>
                  <a:pt x="21730" y="11296"/>
                  <a:pt x="21664" y="11292"/>
                </a:cubicBezTo>
                <a:lnTo>
                  <a:pt x="19592" y="11175"/>
                </a:lnTo>
                <a:cubicBezTo>
                  <a:pt x="19381" y="11161"/>
                  <a:pt x="19227" y="11013"/>
                  <a:pt x="19243" y="10837"/>
                </a:cubicBezTo>
                <a:cubicBezTo>
                  <a:pt x="19302" y="10144"/>
                  <a:pt x="19305" y="9472"/>
                  <a:pt x="19247" y="8840"/>
                </a:cubicBezTo>
                <a:cubicBezTo>
                  <a:pt x="19230" y="8672"/>
                  <a:pt x="19330" y="8399"/>
                  <a:pt x="19471" y="8227"/>
                </a:cubicBezTo>
                <a:lnTo>
                  <a:pt x="22788" y="7958"/>
                </a:lnTo>
                <a:cubicBezTo>
                  <a:pt x="22930" y="7785"/>
                  <a:pt x="25643" y="5169"/>
                  <a:pt x="25643" y="5169"/>
                </a:cubicBezTo>
                <a:cubicBezTo>
                  <a:pt x="25636" y="5165"/>
                  <a:pt x="25633" y="5165"/>
                  <a:pt x="25626" y="5161"/>
                </a:cubicBezTo>
                <a:cubicBezTo>
                  <a:pt x="25343" y="4996"/>
                  <a:pt x="20785" y="2355"/>
                  <a:pt x="20758" y="2338"/>
                </a:cubicBezTo>
                <a:cubicBezTo>
                  <a:pt x="20730" y="2324"/>
                  <a:pt x="20696" y="2320"/>
                  <a:pt x="20664" y="2320"/>
                </a:cubicBezTo>
                <a:cubicBezTo>
                  <a:pt x="19261" y="1510"/>
                  <a:pt x="16799" y="83"/>
                  <a:pt x="16744" y="48"/>
                </a:cubicBezTo>
                <a:cubicBezTo>
                  <a:pt x="16693" y="20"/>
                  <a:pt x="16627" y="1"/>
                  <a:pt x="16551" y="1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21"/>
          <p:cNvSpPr/>
          <p:nvPr/>
        </p:nvSpPr>
        <p:spPr>
          <a:xfrm>
            <a:off x="1673363" y="2798726"/>
            <a:ext cx="191725" cy="177173"/>
          </a:xfrm>
          <a:custGeom>
            <a:rect b="b" l="l" r="r" t="t"/>
            <a:pathLst>
              <a:path extrusionOk="0" h="5625" w="6087">
                <a:moveTo>
                  <a:pt x="31" y="0"/>
                </a:moveTo>
                <a:lnTo>
                  <a:pt x="31" y="0"/>
                </a:lnTo>
                <a:cubicBezTo>
                  <a:pt x="4" y="107"/>
                  <a:pt x="1" y="215"/>
                  <a:pt x="35" y="287"/>
                </a:cubicBezTo>
                <a:lnTo>
                  <a:pt x="1135" y="2718"/>
                </a:lnTo>
                <a:cubicBezTo>
                  <a:pt x="1152" y="2752"/>
                  <a:pt x="1176" y="2780"/>
                  <a:pt x="1207" y="2796"/>
                </a:cubicBezTo>
                <a:lnTo>
                  <a:pt x="1218" y="2804"/>
                </a:lnTo>
                <a:cubicBezTo>
                  <a:pt x="1452" y="2938"/>
                  <a:pt x="6086" y="5624"/>
                  <a:pt x="6086" y="5624"/>
                </a:cubicBezTo>
                <a:lnTo>
                  <a:pt x="5855" y="3362"/>
                </a:lnTo>
                <a:lnTo>
                  <a:pt x="31" y="0"/>
                </a:lnTo>
                <a:close/>
              </a:path>
            </a:pathLst>
          </a:custGeom>
          <a:solidFill>
            <a:srgbClr val="455A6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21"/>
          <p:cNvSpPr/>
          <p:nvPr/>
        </p:nvSpPr>
        <p:spPr>
          <a:xfrm>
            <a:off x="1672701" y="2468037"/>
            <a:ext cx="215632" cy="224294"/>
          </a:xfrm>
          <a:custGeom>
            <a:rect b="b" l="l" r="r" t="t"/>
            <a:pathLst>
              <a:path extrusionOk="0" h="7121" w="6846">
                <a:moveTo>
                  <a:pt x="1260" y="0"/>
                </a:moveTo>
                <a:cubicBezTo>
                  <a:pt x="1221" y="48"/>
                  <a:pt x="1193" y="101"/>
                  <a:pt x="1177" y="149"/>
                </a:cubicBezTo>
                <a:lnTo>
                  <a:pt x="35" y="3996"/>
                </a:lnTo>
                <a:cubicBezTo>
                  <a:pt x="1" y="4107"/>
                  <a:pt x="39" y="4210"/>
                  <a:pt x="122" y="4275"/>
                </a:cubicBezTo>
                <a:cubicBezTo>
                  <a:pt x="125" y="4280"/>
                  <a:pt x="138" y="4286"/>
                  <a:pt x="163" y="4300"/>
                </a:cubicBezTo>
                <a:lnTo>
                  <a:pt x="2680" y="5758"/>
                </a:lnTo>
                <a:cubicBezTo>
                  <a:pt x="2687" y="5762"/>
                  <a:pt x="2694" y="5765"/>
                  <a:pt x="2694" y="5765"/>
                </a:cubicBezTo>
                <a:lnTo>
                  <a:pt x="5031" y="7120"/>
                </a:lnTo>
                <a:lnTo>
                  <a:pt x="6845" y="3210"/>
                </a:lnTo>
                <a:lnTo>
                  <a:pt x="1260" y="0"/>
                </a:lnTo>
                <a:close/>
              </a:path>
            </a:pathLst>
          </a:custGeom>
          <a:solidFill>
            <a:srgbClr val="455A6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21"/>
          <p:cNvSpPr/>
          <p:nvPr/>
        </p:nvSpPr>
        <p:spPr>
          <a:xfrm>
            <a:off x="1835605" y="2152876"/>
            <a:ext cx="255476" cy="191599"/>
          </a:xfrm>
          <a:custGeom>
            <a:rect b="b" l="l" r="r" t="t"/>
            <a:pathLst>
              <a:path extrusionOk="0" h="6083" w="8111">
                <a:moveTo>
                  <a:pt x="3123" y="1"/>
                </a:moveTo>
                <a:cubicBezTo>
                  <a:pt x="3035" y="1"/>
                  <a:pt x="2932" y="50"/>
                  <a:pt x="2842" y="145"/>
                </a:cubicBezTo>
                <a:lnTo>
                  <a:pt x="187" y="2948"/>
                </a:lnTo>
                <a:cubicBezTo>
                  <a:pt x="101" y="3041"/>
                  <a:pt x="35" y="3162"/>
                  <a:pt x="1" y="3279"/>
                </a:cubicBezTo>
                <a:lnTo>
                  <a:pt x="4887" y="6082"/>
                </a:lnTo>
                <a:lnTo>
                  <a:pt x="8111" y="2852"/>
                </a:lnTo>
                <a:lnTo>
                  <a:pt x="3232" y="31"/>
                </a:lnTo>
                <a:cubicBezTo>
                  <a:pt x="3200" y="11"/>
                  <a:pt x="3163" y="1"/>
                  <a:pt x="3123" y="1"/>
                </a:cubicBezTo>
                <a:close/>
              </a:path>
            </a:pathLst>
          </a:custGeom>
          <a:solidFill>
            <a:srgbClr val="455A6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21"/>
          <p:cNvSpPr/>
          <p:nvPr/>
        </p:nvSpPr>
        <p:spPr>
          <a:xfrm>
            <a:off x="2103427" y="2041344"/>
            <a:ext cx="251224" cy="129234"/>
          </a:xfrm>
          <a:custGeom>
            <a:rect b="b" l="l" r="r" t="t"/>
            <a:pathLst>
              <a:path extrusionOk="0" h="4103" w="7976">
                <a:moveTo>
                  <a:pt x="2873" y="0"/>
                </a:moveTo>
                <a:cubicBezTo>
                  <a:pt x="2856" y="0"/>
                  <a:pt x="2839" y="1"/>
                  <a:pt x="2821" y="3"/>
                </a:cubicBezTo>
                <a:lnTo>
                  <a:pt x="404" y="242"/>
                </a:lnTo>
                <a:cubicBezTo>
                  <a:pt x="256" y="258"/>
                  <a:pt x="104" y="334"/>
                  <a:pt x="1" y="434"/>
                </a:cubicBezTo>
                <a:lnTo>
                  <a:pt x="6352" y="4103"/>
                </a:lnTo>
                <a:lnTo>
                  <a:pt x="7975" y="3165"/>
                </a:lnTo>
                <a:lnTo>
                  <a:pt x="7927" y="2869"/>
                </a:lnTo>
                <a:cubicBezTo>
                  <a:pt x="7927" y="2869"/>
                  <a:pt x="3138" y="100"/>
                  <a:pt x="3059" y="48"/>
                </a:cubicBezTo>
                <a:cubicBezTo>
                  <a:pt x="3009" y="17"/>
                  <a:pt x="2945" y="0"/>
                  <a:pt x="2873" y="0"/>
                </a:cubicBezTo>
                <a:close/>
              </a:path>
            </a:pathLst>
          </a:custGeom>
          <a:solidFill>
            <a:srgbClr val="455A6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21"/>
          <p:cNvSpPr/>
          <p:nvPr/>
        </p:nvSpPr>
        <p:spPr>
          <a:xfrm>
            <a:off x="1825841" y="2130324"/>
            <a:ext cx="693008" cy="919192"/>
          </a:xfrm>
          <a:custGeom>
            <a:rect b="b" l="l" r="r" t="t"/>
            <a:pathLst>
              <a:path extrusionOk="0" h="29183" w="22002">
                <a:moveTo>
                  <a:pt x="13170" y="8326"/>
                </a:moveTo>
                <a:cubicBezTo>
                  <a:pt x="13215" y="8326"/>
                  <a:pt x="13259" y="8327"/>
                  <a:pt x="13303" y="8329"/>
                </a:cubicBezTo>
                <a:lnTo>
                  <a:pt x="13324" y="8329"/>
                </a:lnTo>
                <a:cubicBezTo>
                  <a:pt x="13351" y="8329"/>
                  <a:pt x="13378" y="8332"/>
                  <a:pt x="13406" y="8336"/>
                </a:cubicBezTo>
                <a:cubicBezTo>
                  <a:pt x="13440" y="8336"/>
                  <a:pt x="13468" y="8340"/>
                  <a:pt x="13496" y="8347"/>
                </a:cubicBezTo>
                <a:cubicBezTo>
                  <a:pt x="13527" y="8347"/>
                  <a:pt x="13558" y="8350"/>
                  <a:pt x="13589" y="8356"/>
                </a:cubicBezTo>
                <a:cubicBezTo>
                  <a:pt x="14413" y="8477"/>
                  <a:pt x="15089" y="8974"/>
                  <a:pt x="15488" y="9857"/>
                </a:cubicBezTo>
                <a:cubicBezTo>
                  <a:pt x="16516" y="12126"/>
                  <a:pt x="15340" y="16084"/>
                  <a:pt x="12861" y="18697"/>
                </a:cubicBezTo>
                <a:cubicBezTo>
                  <a:pt x="11827" y="19790"/>
                  <a:pt x="10724" y="20476"/>
                  <a:pt x="9721" y="20735"/>
                </a:cubicBezTo>
                <a:cubicBezTo>
                  <a:pt x="9675" y="20749"/>
                  <a:pt x="9630" y="20759"/>
                  <a:pt x="9586" y="20769"/>
                </a:cubicBezTo>
                <a:cubicBezTo>
                  <a:pt x="9551" y="20780"/>
                  <a:pt x="9520" y="20783"/>
                  <a:pt x="9489" y="20790"/>
                </a:cubicBezTo>
                <a:cubicBezTo>
                  <a:pt x="9420" y="20804"/>
                  <a:pt x="9348" y="20818"/>
                  <a:pt x="9275" y="20825"/>
                </a:cubicBezTo>
                <a:cubicBezTo>
                  <a:pt x="9189" y="20839"/>
                  <a:pt x="9107" y="20845"/>
                  <a:pt x="9027" y="20849"/>
                </a:cubicBezTo>
                <a:cubicBezTo>
                  <a:pt x="8976" y="20852"/>
                  <a:pt x="8924" y="20856"/>
                  <a:pt x="8872" y="20856"/>
                </a:cubicBezTo>
                <a:lnTo>
                  <a:pt x="8800" y="20856"/>
                </a:lnTo>
                <a:cubicBezTo>
                  <a:pt x="7807" y="20845"/>
                  <a:pt x="6979" y="20342"/>
                  <a:pt x="6521" y="19325"/>
                </a:cubicBezTo>
                <a:cubicBezTo>
                  <a:pt x="6348" y="18945"/>
                  <a:pt x="6241" y="18518"/>
                  <a:pt x="6190" y="18059"/>
                </a:cubicBezTo>
                <a:cubicBezTo>
                  <a:pt x="6162" y="17832"/>
                  <a:pt x="6148" y="17597"/>
                  <a:pt x="6152" y="17356"/>
                </a:cubicBezTo>
                <a:cubicBezTo>
                  <a:pt x="6166" y="15163"/>
                  <a:pt x="7293" y="12449"/>
                  <a:pt x="9148" y="10487"/>
                </a:cubicBezTo>
                <a:cubicBezTo>
                  <a:pt x="9748" y="9853"/>
                  <a:pt x="10369" y="9357"/>
                  <a:pt x="10978" y="9002"/>
                </a:cubicBezTo>
                <a:cubicBezTo>
                  <a:pt x="11182" y="8884"/>
                  <a:pt x="11389" y="8778"/>
                  <a:pt x="11589" y="8692"/>
                </a:cubicBezTo>
                <a:cubicBezTo>
                  <a:pt x="12142" y="8448"/>
                  <a:pt x="12676" y="8326"/>
                  <a:pt x="13170" y="8326"/>
                </a:cubicBezTo>
                <a:close/>
                <a:moveTo>
                  <a:pt x="16559" y="1"/>
                </a:moveTo>
                <a:cubicBezTo>
                  <a:pt x="16544" y="1"/>
                  <a:pt x="16528" y="1"/>
                  <a:pt x="16513" y="3"/>
                </a:cubicBezTo>
                <a:lnTo>
                  <a:pt x="14096" y="243"/>
                </a:lnTo>
                <a:cubicBezTo>
                  <a:pt x="13871" y="267"/>
                  <a:pt x="13634" y="430"/>
                  <a:pt x="13569" y="613"/>
                </a:cubicBezTo>
                <a:lnTo>
                  <a:pt x="12258" y="4126"/>
                </a:lnTo>
                <a:cubicBezTo>
                  <a:pt x="12192" y="4309"/>
                  <a:pt x="11951" y="4529"/>
                  <a:pt x="11731" y="4637"/>
                </a:cubicBezTo>
                <a:cubicBezTo>
                  <a:pt x="11234" y="4871"/>
                  <a:pt x="10738" y="5161"/>
                  <a:pt x="10234" y="5502"/>
                </a:cubicBezTo>
                <a:cubicBezTo>
                  <a:pt x="10128" y="5574"/>
                  <a:pt x="10015" y="5611"/>
                  <a:pt x="9919" y="5611"/>
                </a:cubicBezTo>
                <a:cubicBezTo>
                  <a:pt x="9831" y="5611"/>
                  <a:pt x="9758" y="5580"/>
                  <a:pt x="9716" y="5516"/>
                </a:cubicBezTo>
                <a:lnTo>
                  <a:pt x="8479" y="3626"/>
                </a:lnTo>
                <a:cubicBezTo>
                  <a:pt x="8441" y="3569"/>
                  <a:pt x="8384" y="3542"/>
                  <a:pt x="8318" y="3542"/>
                </a:cubicBezTo>
                <a:cubicBezTo>
                  <a:pt x="8229" y="3542"/>
                  <a:pt x="8124" y="3592"/>
                  <a:pt x="8031" y="3685"/>
                </a:cubicBezTo>
                <a:lnTo>
                  <a:pt x="5379" y="6491"/>
                </a:lnTo>
                <a:cubicBezTo>
                  <a:pt x="5221" y="6657"/>
                  <a:pt x="5128" y="6919"/>
                  <a:pt x="5173" y="7071"/>
                </a:cubicBezTo>
                <a:lnTo>
                  <a:pt x="5914" y="9574"/>
                </a:lnTo>
                <a:cubicBezTo>
                  <a:pt x="5959" y="9726"/>
                  <a:pt x="5897" y="9998"/>
                  <a:pt x="5779" y="10177"/>
                </a:cubicBezTo>
                <a:cubicBezTo>
                  <a:pt x="5324" y="10860"/>
                  <a:pt x="4917" y="11571"/>
                  <a:pt x="4559" y="12295"/>
                </a:cubicBezTo>
                <a:cubicBezTo>
                  <a:pt x="4466" y="12473"/>
                  <a:pt x="4210" y="12670"/>
                  <a:pt x="3983" y="12722"/>
                </a:cubicBezTo>
                <a:lnTo>
                  <a:pt x="1710" y="13270"/>
                </a:lnTo>
                <a:cubicBezTo>
                  <a:pt x="1479" y="13326"/>
                  <a:pt x="1252" y="13519"/>
                  <a:pt x="1197" y="13698"/>
                </a:cubicBezTo>
                <a:lnTo>
                  <a:pt x="55" y="17546"/>
                </a:lnTo>
                <a:cubicBezTo>
                  <a:pt x="1" y="17725"/>
                  <a:pt x="128" y="17880"/>
                  <a:pt x="335" y="17890"/>
                </a:cubicBezTo>
                <a:lnTo>
                  <a:pt x="2410" y="18008"/>
                </a:lnTo>
                <a:cubicBezTo>
                  <a:pt x="2621" y="18022"/>
                  <a:pt x="2773" y="18170"/>
                  <a:pt x="2759" y="18346"/>
                </a:cubicBezTo>
                <a:cubicBezTo>
                  <a:pt x="2697" y="19039"/>
                  <a:pt x="2697" y="19711"/>
                  <a:pt x="2755" y="20342"/>
                </a:cubicBezTo>
                <a:cubicBezTo>
                  <a:pt x="2773" y="20511"/>
                  <a:pt x="2673" y="20783"/>
                  <a:pt x="2531" y="20956"/>
                </a:cubicBezTo>
                <a:lnTo>
                  <a:pt x="217" y="23759"/>
                </a:lnTo>
                <a:cubicBezTo>
                  <a:pt x="73" y="23931"/>
                  <a:pt x="11" y="24190"/>
                  <a:pt x="76" y="24335"/>
                </a:cubicBezTo>
                <a:lnTo>
                  <a:pt x="1176" y="26762"/>
                </a:lnTo>
                <a:cubicBezTo>
                  <a:pt x="1190" y="26800"/>
                  <a:pt x="1214" y="26824"/>
                  <a:pt x="1242" y="26842"/>
                </a:cubicBezTo>
                <a:lnTo>
                  <a:pt x="1245" y="26842"/>
                </a:lnTo>
                <a:cubicBezTo>
                  <a:pt x="1245" y="26845"/>
                  <a:pt x="1248" y="26845"/>
                  <a:pt x="1252" y="26845"/>
                </a:cubicBezTo>
                <a:cubicBezTo>
                  <a:pt x="1280" y="26859"/>
                  <a:pt x="1307" y="26866"/>
                  <a:pt x="1338" y="26866"/>
                </a:cubicBezTo>
                <a:lnTo>
                  <a:pt x="1342" y="26866"/>
                </a:lnTo>
                <a:cubicBezTo>
                  <a:pt x="1421" y="26866"/>
                  <a:pt x="1517" y="26824"/>
                  <a:pt x="1611" y="26738"/>
                </a:cubicBezTo>
                <a:lnTo>
                  <a:pt x="4079" y="24480"/>
                </a:lnTo>
                <a:cubicBezTo>
                  <a:pt x="4189" y="24383"/>
                  <a:pt x="4321" y="24330"/>
                  <a:pt x="4437" y="24330"/>
                </a:cubicBezTo>
                <a:cubicBezTo>
                  <a:pt x="4507" y="24330"/>
                  <a:pt x="4571" y="24350"/>
                  <a:pt x="4621" y="24390"/>
                </a:cubicBezTo>
                <a:cubicBezTo>
                  <a:pt x="4942" y="24652"/>
                  <a:pt x="5297" y="24856"/>
                  <a:pt x="5676" y="25004"/>
                </a:cubicBezTo>
                <a:cubicBezTo>
                  <a:pt x="5848" y="25072"/>
                  <a:pt x="5965" y="25259"/>
                  <a:pt x="5924" y="25438"/>
                </a:cubicBezTo>
                <a:lnTo>
                  <a:pt x="5162" y="28896"/>
                </a:lnTo>
                <a:cubicBezTo>
                  <a:pt x="5141" y="29000"/>
                  <a:pt x="5183" y="29083"/>
                  <a:pt x="5262" y="29135"/>
                </a:cubicBezTo>
                <a:cubicBezTo>
                  <a:pt x="5265" y="29138"/>
                  <a:pt x="5265" y="29138"/>
                  <a:pt x="5269" y="29138"/>
                </a:cubicBezTo>
                <a:cubicBezTo>
                  <a:pt x="5316" y="29166"/>
                  <a:pt x="5377" y="29182"/>
                  <a:pt x="5445" y="29182"/>
                </a:cubicBezTo>
                <a:cubicBezTo>
                  <a:pt x="5462" y="29182"/>
                  <a:pt x="5479" y="29181"/>
                  <a:pt x="5496" y="29179"/>
                </a:cubicBezTo>
                <a:lnTo>
                  <a:pt x="7913" y="28941"/>
                </a:lnTo>
                <a:cubicBezTo>
                  <a:pt x="8138" y="28917"/>
                  <a:pt x="8376" y="28752"/>
                  <a:pt x="8441" y="28573"/>
                </a:cubicBezTo>
                <a:lnTo>
                  <a:pt x="9755" y="25059"/>
                </a:lnTo>
                <a:cubicBezTo>
                  <a:pt x="9820" y="24876"/>
                  <a:pt x="10058" y="24655"/>
                  <a:pt x="10283" y="24549"/>
                </a:cubicBezTo>
                <a:cubicBezTo>
                  <a:pt x="10534" y="24428"/>
                  <a:pt x="10792" y="24294"/>
                  <a:pt x="11048" y="24146"/>
                </a:cubicBezTo>
                <a:cubicBezTo>
                  <a:pt x="11289" y="24004"/>
                  <a:pt x="11534" y="23849"/>
                  <a:pt x="11779" y="23683"/>
                </a:cubicBezTo>
                <a:cubicBezTo>
                  <a:pt x="11883" y="23611"/>
                  <a:pt x="11996" y="23574"/>
                  <a:pt x="12092" y="23574"/>
                </a:cubicBezTo>
                <a:cubicBezTo>
                  <a:pt x="12180" y="23574"/>
                  <a:pt x="12253" y="23605"/>
                  <a:pt x="12293" y="23670"/>
                </a:cubicBezTo>
                <a:lnTo>
                  <a:pt x="13534" y="25559"/>
                </a:lnTo>
                <a:cubicBezTo>
                  <a:pt x="13548" y="25583"/>
                  <a:pt x="13569" y="25600"/>
                  <a:pt x="13593" y="25615"/>
                </a:cubicBezTo>
                <a:cubicBezTo>
                  <a:pt x="13622" y="25633"/>
                  <a:pt x="13657" y="25642"/>
                  <a:pt x="13694" y="25642"/>
                </a:cubicBezTo>
                <a:cubicBezTo>
                  <a:pt x="13782" y="25642"/>
                  <a:pt x="13885" y="25591"/>
                  <a:pt x="13975" y="25497"/>
                </a:cubicBezTo>
                <a:lnTo>
                  <a:pt x="16634" y="22693"/>
                </a:lnTo>
                <a:cubicBezTo>
                  <a:pt x="16788" y="22528"/>
                  <a:pt x="16882" y="22266"/>
                  <a:pt x="16837" y="22111"/>
                </a:cubicBezTo>
                <a:lnTo>
                  <a:pt x="16096" y="19611"/>
                </a:lnTo>
                <a:cubicBezTo>
                  <a:pt x="16051" y="19456"/>
                  <a:pt x="16117" y="19187"/>
                  <a:pt x="16233" y="19011"/>
                </a:cubicBezTo>
                <a:cubicBezTo>
                  <a:pt x="16688" y="18325"/>
                  <a:pt x="17092" y="17612"/>
                  <a:pt x="17451" y="16891"/>
                </a:cubicBezTo>
                <a:cubicBezTo>
                  <a:pt x="17544" y="16708"/>
                  <a:pt x="17799" y="16518"/>
                  <a:pt x="18030" y="16463"/>
                </a:cubicBezTo>
                <a:lnTo>
                  <a:pt x="20299" y="15915"/>
                </a:lnTo>
                <a:cubicBezTo>
                  <a:pt x="20530" y="15860"/>
                  <a:pt x="20761" y="15670"/>
                  <a:pt x="20813" y="15487"/>
                </a:cubicBezTo>
                <a:lnTo>
                  <a:pt x="21957" y="11639"/>
                </a:lnTo>
                <a:cubicBezTo>
                  <a:pt x="21992" y="11515"/>
                  <a:pt x="21943" y="11398"/>
                  <a:pt x="21836" y="11336"/>
                </a:cubicBezTo>
                <a:cubicBezTo>
                  <a:pt x="21833" y="11336"/>
                  <a:pt x="21830" y="11332"/>
                  <a:pt x="21823" y="11329"/>
                </a:cubicBezTo>
                <a:cubicBezTo>
                  <a:pt x="21782" y="11308"/>
                  <a:pt x="21730" y="11294"/>
                  <a:pt x="21674" y="11291"/>
                </a:cubicBezTo>
                <a:lnTo>
                  <a:pt x="19602" y="11174"/>
                </a:lnTo>
                <a:cubicBezTo>
                  <a:pt x="19392" y="11163"/>
                  <a:pt x="19237" y="11012"/>
                  <a:pt x="19250" y="10839"/>
                </a:cubicBezTo>
                <a:cubicBezTo>
                  <a:pt x="19282" y="10512"/>
                  <a:pt x="19299" y="10184"/>
                  <a:pt x="19299" y="9871"/>
                </a:cubicBezTo>
                <a:cubicBezTo>
                  <a:pt x="19302" y="9519"/>
                  <a:pt x="19288" y="9174"/>
                  <a:pt x="19254" y="8840"/>
                </a:cubicBezTo>
                <a:cubicBezTo>
                  <a:pt x="19240" y="8674"/>
                  <a:pt x="19336" y="8402"/>
                  <a:pt x="19481" y="8229"/>
                </a:cubicBezTo>
                <a:lnTo>
                  <a:pt x="21795" y="5426"/>
                </a:lnTo>
                <a:cubicBezTo>
                  <a:pt x="21940" y="5253"/>
                  <a:pt x="22002" y="4995"/>
                  <a:pt x="21936" y="4850"/>
                </a:cubicBezTo>
                <a:lnTo>
                  <a:pt x="20837" y="2419"/>
                </a:lnTo>
                <a:cubicBezTo>
                  <a:pt x="20823" y="2385"/>
                  <a:pt x="20799" y="2361"/>
                  <a:pt x="20771" y="2344"/>
                </a:cubicBezTo>
                <a:cubicBezTo>
                  <a:pt x="20764" y="2340"/>
                  <a:pt x="20761" y="2340"/>
                  <a:pt x="20754" y="2336"/>
                </a:cubicBezTo>
                <a:cubicBezTo>
                  <a:pt x="20730" y="2324"/>
                  <a:pt x="20702" y="2318"/>
                  <a:pt x="20672" y="2318"/>
                </a:cubicBezTo>
                <a:cubicBezTo>
                  <a:pt x="20592" y="2318"/>
                  <a:pt x="20495" y="2362"/>
                  <a:pt x="20402" y="2447"/>
                </a:cubicBezTo>
                <a:lnTo>
                  <a:pt x="17930" y="4702"/>
                </a:lnTo>
                <a:cubicBezTo>
                  <a:pt x="17822" y="4802"/>
                  <a:pt x="17692" y="4853"/>
                  <a:pt x="17577" y="4853"/>
                </a:cubicBezTo>
                <a:cubicBezTo>
                  <a:pt x="17505" y="4853"/>
                  <a:pt x="17439" y="4833"/>
                  <a:pt x="17388" y="4792"/>
                </a:cubicBezTo>
                <a:cubicBezTo>
                  <a:pt x="17068" y="4529"/>
                  <a:pt x="16716" y="4326"/>
                  <a:pt x="16333" y="4177"/>
                </a:cubicBezTo>
                <a:cubicBezTo>
                  <a:pt x="16165" y="4112"/>
                  <a:pt x="16047" y="3926"/>
                  <a:pt x="16085" y="3747"/>
                </a:cubicBezTo>
                <a:lnTo>
                  <a:pt x="16847" y="288"/>
                </a:lnTo>
                <a:cubicBezTo>
                  <a:pt x="16871" y="181"/>
                  <a:pt x="16827" y="95"/>
                  <a:pt x="16744" y="44"/>
                </a:cubicBezTo>
                <a:cubicBezTo>
                  <a:pt x="16693" y="15"/>
                  <a:pt x="16629" y="1"/>
                  <a:pt x="16559" y="1"/>
                </a:cubicBezTo>
                <a:close/>
              </a:path>
            </a:pathLst>
          </a:custGeom>
          <a:solidFill>
            <a:srgbClr val="3747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21"/>
          <p:cNvSpPr/>
          <p:nvPr/>
        </p:nvSpPr>
        <p:spPr>
          <a:xfrm>
            <a:off x="2326050" y="2114953"/>
            <a:ext cx="153960" cy="89201"/>
          </a:xfrm>
          <a:custGeom>
            <a:rect b="b" l="l" r="r" t="t"/>
            <a:pathLst>
              <a:path extrusionOk="0" h="2832" w="4888">
                <a:moveTo>
                  <a:pt x="1" y="1"/>
                </a:moveTo>
                <a:lnTo>
                  <a:pt x="4887" y="2832"/>
                </a:ln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21"/>
          <p:cNvSpPr/>
          <p:nvPr/>
        </p:nvSpPr>
        <p:spPr>
          <a:xfrm>
            <a:off x="2041283" y="2446304"/>
            <a:ext cx="208891" cy="269493"/>
          </a:xfrm>
          <a:custGeom>
            <a:rect b="b" l="l" r="r" t="t"/>
            <a:pathLst>
              <a:path extrusionOk="0" h="8556" w="6632">
                <a:moveTo>
                  <a:pt x="4537" y="0"/>
                </a:moveTo>
                <a:cubicBezTo>
                  <a:pt x="4115" y="0"/>
                  <a:pt x="3640" y="137"/>
                  <a:pt x="3136" y="428"/>
                </a:cubicBezTo>
                <a:cubicBezTo>
                  <a:pt x="1404" y="1428"/>
                  <a:pt x="1" y="3859"/>
                  <a:pt x="1" y="5859"/>
                </a:cubicBezTo>
                <a:cubicBezTo>
                  <a:pt x="1" y="6859"/>
                  <a:pt x="349" y="7559"/>
                  <a:pt x="915" y="7890"/>
                </a:cubicBezTo>
                <a:lnTo>
                  <a:pt x="919" y="7890"/>
                </a:lnTo>
                <a:lnTo>
                  <a:pt x="2080" y="8555"/>
                </a:lnTo>
                <a:lnTo>
                  <a:pt x="2359" y="8089"/>
                </a:lnTo>
                <a:cubicBezTo>
                  <a:pt x="2646" y="8024"/>
                  <a:pt x="2943" y="7920"/>
                  <a:pt x="3256" y="7742"/>
                </a:cubicBezTo>
                <a:cubicBezTo>
                  <a:pt x="4991" y="6738"/>
                  <a:pt x="6393" y="4307"/>
                  <a:pt x="6393" y="2307"/>
                </a:cubicBezTo>
                <a:cubicBezTo>
                  <a:pt x="6393" y="2011"/>
                  <a:pt x="6356" y="1749"/>
                  <a:pt x="6297" y="1504"/>
                </a:cubicBezTo>
                <a:lnTo>
                  <a:pt x="6632" y="945"/>
                </a:lnTo>
                <a:lnTo>
                  <a:pt x="5356" y="207"/>
                </a:lnTo>
                <a:lnTo>
                  <a:pt x="5343" y="200"/>
                </a:lnTo>
                <a:cubicBezTo>
                  <a:pt x="5106" y="69"/>
                  <a:pt x="4835" y="0"/>
                  <a:pt x="4537" y="0"/>
                </a:cubicBezTo>
                <a:close/>
              </a:path>
            </a:pathLst>
          </a:custGeom>
          <a:solidFill>
            <a:srgbClr val="27DEB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21"/>
          <p:cNvSpPr/>
          <p:nvPr/>
        </p:nvSpPr>
        <p:spPr>
          <a:xfrm>
            <a:off x="2070103" y="2694785"/>
            <a:ext cx="53987" cy="21009"/>
          </a:xfrm>
          <a:custGeom>
            <a:rect b="b" l="l" r="r" t="t"/>
            <a:pathLst>
              <a:path extrusionOk="0" h="667" w="1714">
                <a:moveTo>
                  <a:pt x="1713" y="128"/>
                </a:moveTo>
                <a:cubicBezTo>
                  <a:pt x="1621" y="156"/>
                  <a:pt x="1531" y="180"/>
                  <a:pt x="1444" y="200"/>
                </a:cubicBezTo>
                <a:lnTo>
                  <a:pt x="1165" y="666"/>
                </a:lnTo>
                <a:lnTo>
                  <a:pt x="1165" y="666"/>
                </a:lnTo>
                <a:lnTo>
                  <a:pt x="1444" y="200"/>
                </a:lnTo>
                <a:cubicBezTo>
                  <a:pt x="1531" y="180"/>
                  <a:pt x="1621" y="156"/>
                  <a:pt x="1713" y="128"/>
                </a:cubicBezTo>
                <a:close/>
                <a:moveTo>
                  <a:pt x="0" y="1"/>
                </a:moveTo>
                <a:lnTo>
                  <a:pt x="0" y="1"/>
                </a:lnTo>
                <a:lnTo>
                  <a:pt x="4" y="1"/>
                </a:ln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222D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21"/>
          <p:cNvSpPr/>
          <p:nvPr/>
        </p:nvSpPr>
        <p:spPr>
          <a:xfrm>
            <a:off x="2041283" y="2527000"/>
            <a:ext cx="176229" cy="188796"/>
          </a:xfrm>
          <a:custGeom>
            <a:rect b="b" l="l" r="r" t="t"/>
            <a:pathLst>
              <a:path extrusionOk="0" h="5994" w="5595">
                <a:moveTo>
                  <a:pt x="1043" y="0"/>
                </a:moveTo>
                <a:cubicBezTo>
                  <a:pt x="405" y="1031"/>
                  <a:pt x="1" y="2228"/>
                  <a:pt x="1" y="3297"/>
                </a:cubicBezTo>
                <a:cubicBezTo>
                  <a:pt x="1" y="4297"/>
                  <a:pt x="349" y="4997"/>
                  <a:pt x="915" y="5328"/>
                </a:cubicBezTo>
                <a:lnTo>
                  <a:pt x="919" y="5328"/>
                </a:lnTo>
                <a:lnTo>
                  <a:pt x="2080" y="5993"/>
                </a:lnTo>
                <a:lnTo>
                  <a:pt x="2359" y="5527"/>
                </a:lnTo>
                <a:cubicBezTo>
                  <a:pt x="2446" y="5507"/>
                  <a:pt x="2536" y="5483"/>
                  <a:pt x="2628" y="5455"/>
                </a:cubicBezTo>
                <a:cubicBezTo>
                  <a:pt x="2832" y="5390"/>
                  <a:pt x="3042" y="5304"/>
                  <a:pt x="3260" y="5176"/>
                </a:cubicBezTo>
                <a:cubicBezTo>
                  <a:pt x="4184" y="4642"/>
                  <a:pt x="5018" y="3697"/>
                  <a:pt x="5594" y="2624"/>
                </a:cubicBezTo>
                <a:lnTo>
                  <a:pt x="1043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21"/>
          <p:cNvSpPr/>
          <p:nvPr/>
        </p:nvSpPr>
        <p:spPr>
          <a:xfrm>
            <a:off x="2143082" y="2448131"/>
            <a:ext cx="25104" cy="9922"/>
          </a:xfrm>
          <a:custGeom>
            <a:rect b="b" l="l" r="r" t="t"/>
            <a:pathLst>
              <a:path extrusionOk="0" h="315" w="797">
                <a:moveTo>
                  <a:pt x="796" y="1"/>
                </a:moveTo>
                <a:cubicBezTo>
                  <a:pt x="545" y="63"/>
                  <a:pt x="276" y="166"/>
                  <a:pt x="0" y="315"/>
                </a:cubicBezTo>
                <a:cubicBezTo>
                  <a:pt x="276" y="166"/>
                  <a:pt x="545" y="63"/>
                  <a:pt x="79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21"/>
          <p:cNvSpPr/>
          <p:nvPr/>
        </p:nvSpPr>
        <p:spPr>
          <a:xfrm>
            <a:off x="2209541" y="2452603"/>
            <a:ext cx="40632" cy="31214"/>
          </a:xfrm>
          <a:custGeom>
            <a:rect b="b" l="l" r="r" t="t"/>
            <a:pathLst>
              <a:path extrusionOk="0" h="991" w="1290">
                <a:moveTo>
                  <a:pt x="14" y="7"/>
                </a:moveTo>
                <a:lnTo>
                  <a:pt x="14" y="7"/>
                </a:lnTo>
                <a:lnTo>
                  <a:pt x="14" y="7"/>
                </a:lnTo>
                <a:lnTo>
                  <a:pt x="1290" y="745"/>
                </a:lnTo>
                <a:lnTo>
                  <a:pt x="1142" y="990"/>
                </a:lnTo>
                <a:lnTo>
                  <a:pt x="1290" y="745"/>
                </a:lnTo>
                <a:lnTo>
                  <a:pt x="14" y="7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7D848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21"/>
          <p:cNvSpPr/>
          <p:nvPr/>
        </p:nvSpPr>
        <p:spPr>
          <a:xfrm>
            <a:off x="2083332" y="2459879"/>
            <a:ext cx="56381" cy="53262"/>
          </a:xfrm>
          <a:custGeom>
            <a:rect b="b" l="l" r="r" t="t"/>
            <a:pathLst>
              <a:path extrusionOk="0" h="1691" w="1790">
                <a:moveTo>
                  <a:pt x="1790" y="0"/>
                </a:moveTo>
                <a:lnTo>
                  <a:pt x="1790" y="0"/>
                </a:lnTo>
                <a:cubicBezTo>
                  <a:pt x="1124" y="387"/>
                  <a:pt x="507" y="987"/>
                  <a:pt x="1" y="1690"/>
                </a:cubicBezTo>
                <a:cubicBezTo>
                  <a:pt x="507" y="987"/>
                  <a:pt x="1124" y="390"/>
                  <a:pt x="179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21"/>
          <p:cNvSpPr/>
          <p:nvPr/>
        </p:nvSpPr>
        <p:spPr>
          <a:xfrm>
            <a:off x="2226140" y="2494841"/>
            <a:ext cx="16536" cy="96918"/>
          </a:xfrm>
          <a:custGeom>
            <a:rect b="b" l="l" r="r" t="t"/>
            <a:pathLst>
              <a:path extrusionOk="0" h="3077" w="525">
                <a:moveTo>
                  <a:pt x="435" y="1"/>
                </a:moveTo>
                <a:cubicBezTo>
                  <a:pt x="491" y="232"/>
                  <a:pt x="524" y="483"/>
                  <a:pt x="524" y="766"/>
                </a:cubicBezTo>
                <a:cubicBezTo>
                  <a:pt x="524" y="1508"/>
                  <a:pt x="332" y="2311"/>
                  <a:pt x="1" y="3077"/>
                </a:cubicBezTo>
                <a:cubicBezTo>
                  <a:pt x="332" y="2311"/>
                  <a:pt x="524" y="1508"/>
                  <a:pt x="524" y="766"/>
                </a:cubicBezTo>
                <a:cubicBezTo>
                  <a:pt x="524" y="483"/>
                  <a:pt x="491" y="232"/>
                  <a:pt x="435" y="1"/>
                </a:cubicBezTo>
                <a:close/>
              </a:path>
            </a:pathLst>
          </a:custGeom>
          <a:solidFill>
            <a:srgbClr val="7D848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21"/>
          <p:cNvSpPr/>
          <p:nvPr/>
        </p:nvSpPr>
        <p:spPr>
          <a:xfrm>
            <a:off x="2074103" y="2446304"/>
            <a:ext cx="176071" cy="163378"/>
          </a:xfrm>
          <a:custGeom>
            <a:rect b="b" l="l" r="r" t="t"/>
            <a:pathLst>
              <a:path extrusionOk="0" h="5187" w="5590">
                <a:moveTo>
                  <a:pt x="3490" y="0"/>
                </a:moveTo>
                <a:cubicBezTo>
                  <a:pt x="3331" y="0"/>
                  <a:pt x="3163" y="21"/>
                  <a:pt x="2986" y="59"/>
                </a:cubicBezTo>
                <a:cubicBezTo>
                  <a:pt x="2735" y="121"/>
                  <a:pt x="2466" y="224"/>
                  <a:pt x="2190" y="373"/>
                </a:cubicBezTo>
                <a:cubicBezTo>
                  <a:pt x="2159" y="390"/>
                  <a:pt x="2128" y="407"/>
                  <a:pt x="2094" y="428"/>
                </a:cubicBezTo>
                <a:cubicBezTo>
                  <a:pt x="2090" y="428"/>
                  <a:pt x="2090" y="431"/>
                  <a:pt x="2087" y="431"/>
                </a:cubicBezTo>
                <a:lnTo>
                  <a:pt x="2083" y="431"/>
                </a:lnTo>
                <a:cubicBezTo>
                  <a:pt x="1417" y="821"/>
                  <a:pt x="800" y="1418"/>
                  <a:pt x="294" y="2121"/>
                </a:cubicBezTo>
                <a:cubicBezTo>
                  <a:pt x="194" y="2266"/>
                  <a:pt x="93" y="2411"/>
                  <a:pt x="1" y="2562"/>
                </a:cubicBezTo>
                <a:lnTo>
                  <a:pt x="4552" y="5186"/>
                </a:lnTo>
                <a:cubicBezTo>
                  <a:pt x="4652" y="5000"/>
                  <a:pt x="4745" y="4811"/>
                  <a:pt x="4828" y="4618"/>
                </a:cubicBezTo>
                <a:cubicBezTo>
                  <a:pt x="5159" y="3852"/>
                  <a:pt x="5351" y="3049"/>
                  <a:pt x="5351" y="2307"/>
                </a:cubicBezTo>
                <a:cubicBezTo>
                  <a:pt x="5351" y="2024"/>
                  <a:pt x="5318" y="1773"/>
                  <a:pt x="5262" y="1542"/>
                </a:cubicBezTo>
                <a:cubicBezTo>
                  <a:pt x="5259" y="1528"/>
                  <a:pt x="5259" y="1518"/>
                  <a:pt x="5255" y="1504"/>
                </a:cubicBezTo>
                <a:lnTo>
                  <a:pt x="5442" y="1190"/>
                </a:lnTo>
                <a:lnTo>
                  <a:pt x="5590" y="945"/>
                </a:lnTo>
                <a:lnTo>
                  <a:pt x="4314" y="207"/>
                </a:lnTo>
                <a:lnTo>
                  <a:pt x="4301" y="200"/>
                </a:lnTo>
                <a:lnTo>
                  <a:pt x="4301" y="204"/>
                </a:lnTo>
                <a:cubicBezTo>
                  <a:pt x="4062" y="70"/>
                  <a:pt x="3790" y="0"/>
                  <a:pt x="3490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21"/>
          <p:cNvSpPr/>
          <p:nvPr/>
        </p:nvSpPr>
        <p:spPr>
          <a:xfrm>
            <a:off x="2079426" y="2468100"/>
            <a:ext cx="197678" cy="255193"/>
          </a:xfrm>
          <a:custGeom>
            <a:rect b="b" l="l" r="r" t="t"/>
            <a:pathLst>
              <a:path extrusionOk="0" h="8102" w="6276">
                <a:moveTo>
                  <a:pt x="4540" y="1"/>
                </a:moveTo>
                <a:cubicBezTo>
                  <a:pt x="4118" y="1"/>
                  <a:pt x="3642" y="139"/>
                  <a:pt x="3138" y="430"/>
                </a:cubicBezTo>
                <a:cubicBezTo>
                  <a:pt x="1407" y="1429"/>
                  <a:pt x="1" y="3864"/>
                  <a:pt x="1" y="5863"/>
                </a:cubicBezTo>
                <a:cubicBezTo>
                  <a:pt x="1" y="7282"/>
                  <a:pt x="708" y="8102"/>
                  <a:pt x="1738" y="8102"/>
                </a:cubicBezTo>
                <a:cubicBezTo>
                  <a:pt x="2160" y="8102"/>
                  <a:pt x="2635" y="7964"/>
                  <a:pt x="3138" y="7674"/>
                </a:cubicBezTo>
                <a:cubicBezTo>
                  <a:pt x="4872" y="6673"/>
                  <a:pt x="6276" y="4243"/>
                  <a:pt x="6276" y="2243"/>
                </a:cubicBezTo>
                <a:cubicBezTo>
                  <a:pt x="6276" y="822"/>
                  <a:pt x="5569" y="1"/>
                  <a:pt x="4540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21"/>
          <p:cNvSpPr/>
          <p:nvPr/>
        </p:nvSpPr>
        <p:spPr>
          <a:xfrm>
            <a:off x="2149602" y="2532732"/>
            <a:ext cx="56916" cy="126021"/>
          </a:xfrm>
          <a:custGeom>
            <a:rect b="b" l="l" r="r" t="t"/>
            <a:pathLst>
              <a:path extrusionOk="0" h="4001" w="1807">
                <a:moveTo>
                  <a:pt x="1270" y="1"/>
                </a:moveTo>
                <a:cubicBezTo>
                  <a:pt x="1166" y="1"/>
                  <a:pt x="1050" y="39"/>
                  <a:pt x="920" y="115"/>
                </a:cubicBezTo>
                <a:cubicBezTo>
                  <a:pt x="776" y="198"/>
                  <a:pt x="648" y="305"/>
                  <a:pt x="541" y="432"/>
                </a:cubicBezTo>
                <a:cubicBezTo>
                  <a:pt x="435" y="563"/>
                  <a:pt x="348" y="701"/>
                  <a:pt x="276" y="849"/>
                </a:cubicBezTo>
                <a:cubicBezTo>
                  <a:pt x="203" y="1001"/>
                  <a:pt x="152" y="1153"/>
                  <a:pt x="117" y="1304"/>
                </a:cubicBezTo>
                <a:cubicBezTo>
                  <a:pt x="79" y="1456"/>
                  <a:pt x="62" y="1601"/>
                  <a:pt x="58" y="1736"/>
                </a:cubicBezTo>
                <a:cubicBezTo>
                  <a:pt x="58" y="1763"/>
                  <a:pt x="66" y="1784"/>
                  <a:pt x="79" y="1798"/>
                </a:cubicBezTo>
                <a:cubicBezTo>
                  <a:pt x="86" y="1805"/>
                  <a:pt x="95" y="1809"/>
                  <a:pt x="104" y="1809"/>
                </a:cubicBezTo>
                <a:cubicBezTo>
                  <a:pt x="111" y="1809"/>
                  <a:pt x="120" y="1806"/>
                  <a:pt x="128" y="1801"/>
                </a:cubicBezTo>
                <a:lnTo>
                  <a:pt x="510" y="1580"/>
                </a:lnTo>
                <a:cubicBezTo>
                  <a:pt x="538" y="1563"/>
                  <a:pt x="565" y="1543"/>
                  <a:pt x="586" y="1515"/>
                </a:cubicBezTo>
                <a:cubicBezTo>
                  <a:pt x="607" y="1487"/>
                  <a:pt x="624" y="1449"/>
                  <a:pt x="634" y="1401"/>
                </a:cubicBezTo>
                <a:cubicBezTo>
                  <a:pt x="637" y="1377"/>
                  <a:pt x="645" y="1346"/>
                  <a:pt x="655" y="1298"/>
                </a:cubicBezTo>
                <a:cubicBezTo>
                  <a:pt x="666" y="1253"/>
                  <a:pt x="679" y="1208"/>
                  <a:pt x="696" y="1156"/>
                </a:cubicBezTo>
                <a:cubicBezTo>
                  <a:pt x="717" y="1108"/>
                  <a:pt x="745" y="1056"/>
                  <a:pt x="782" y="1005"/>
                </a:cubicBezTo>
                <a:cubicBezTo>
                  <a:pt x="817" y="953"/>
                  <a:pt x="865" y="911"/>
                  <a:pt x="924" y="881"/>
                </a:cubicBezTo>
                <a:cubicBezTo>
                  <a:pt x="970" y="854"/>
                  <a:pt x="1007" y="839"/>
                  <a:pt x="1037" y="839"/>
                </a:cubicBezTo>
                <a:cubicBezTo>
                  <a:pt x="1046" y="839"/>
                  <a:pt x="1054" y="840"/>
                  <a:pt x="1062" y="843"/>
                </a:cubicBezTo>
                <a:cubicBezTo>
                  <a:pt x="1097" y="849"/>
                  <a:pt x="1121" y="870"/>
                  <a:pt x="1141" y="897"/>
                </a:cubicBezTo>
                <a:cubicBezTo>
                  <a:pt x="1159" y="929"/>
                  <a:pt x="1172" y="959"/>
                  <a:pt x="1175" y="997"/>
                </a:cubicBezTo>
                <a:cubicBezTo>
                  <a:pt x="1183" y="1036"/>
                  <a:pt x="1183" y="1063"/>
                  <a:pt x="1183" y="1088"/>
                </a:cubicBezTo>
                <a:cubicBezTo>
                  <a:pt x="1183" y="1150"/>
                  <a:pt x="1175" y="1222"/>
                  <a:pt x="1155" y="1301"/>
                </a:cubicBezTo>
                <a:cubicBezTo>
                  <a:pt x="1138" y="1381"/>
                  <a:pt x="1093" y="1484"/>
                  <a:pt x="1021" y="1608"/>
                </a:cubicBezTo>
                <a:lnTo>
                  <a:pt x="90" y="3166"/>
                </a:lnTo>
                <a:cubicBezTo>
                  <a:pt x="58" y="3222"/>
                  <a:pt x="34" y="3276"/>
                  <a:pt x="21" y="3335"/>
                </a:cubicBezTo>
                <a:cubicBezTo>
                  <a:pt x="7" y="3394"/>
                  <a:pt x="0" y="3449"/>
                  <a:pt x="0" y="3501"/>
                </a:cubicBezTo>
                <a:lnTo>
                  <a:pt x="0" y="3911"/>
                </a:lnTo>
                <a:cubicBezTo>
                  <a:pt x="0" y="3946"/>
                  <a:pt x="10" y="3973"/>
                  <a:pt x="24" y="3987"/>
                </a:cubicBezTo>
                <a:cubicBezTo>
                  <a:pt x="33" y="3996"/>
                  <a:pt x="43" y="4001"/>
                  <a:pt x="54" y="4001"/>
                </a:cubicBezTo>
                <a:cubicBezTo>
                  <a:pt x="64" y="4001"/>
                  <a:pt x="75" y="3997"/>
                  <a:pt x="86" y="3991"/>
                </a:cubicBezTo>
                <a:lnTo>
                  <a:pt x="1724" y="3046"/>
                </a:lnTo>
                <a:cubicBezTo>
                  <a:pt x="1748" y="3032"/>
                  <a:pt x="1765" y="3008"/>
                  <a:pt x="1783" y="2974"/>
                </a:cubicBezTo>
                <a:cubicBezTo>
                  <a:pt x="1800" y="2939"/>
                  <a:pt x="1807" y="2904"/>
                  <a:pt x="1807" y="2867"/>
                </a:cubicBezTo>
                <a:lnTo>
                  <a:pt x="1807" y="2360"/>
                </a:lnTo>
                <a:cubicBezTo>
                  <a:pt x="1807" y="2325"/>
                  <a:pt x="1800" y="2301"/>
                  <a:pt x="1783" y="2283"/>
                </a:cubicBezTo>
                <a:cubicBezTo>
                  <a:pt x="1773" y="2276"/>
                  <a:pt x="1763" y="2272"/>
                  <a:pt x="1752" y="2272"/>
                </a:cubicBezTo>
                <a:cubicBezTo>
                  <a:pt x="1744" y="2272"/>
                  <a:pt x="1734" y="2274"/>
                  <a:pt x="1724" y="2280"/>
                </a:cubicBezTo>
                <a:lnTo>
                  <a:pt x="944" y="2732"/>
                </a:lnTo>
                <a:lnTo>
                  <a:pt x="944" y="2732"/>
                </a:lnTo>
                <a:lnTo>
                  <a:pt x="1379" y="1973"/>
                </a:lnTo>
                <a:cubicBezTo>
                  <a:pt x="1452" y="1853"/>
                  <a:pt x="1510" y="1739"/>
                  <a:pt x="1558" y="1632"/>
                </a:cubicBezTo>
                <a:cubicBezTo>
                  <a:pt x="1606" y="1522"/>
                  <a:pt x="1644" y="1419"/>
                  <a:pt x="1676" y="1322"/>
                </a:cubicBezTo>
                <a:cubicBezTo>
                  <a:pt x="1707" y="1222"/>
                  <a:pt x="1727" y="1125"/>
                  <a:pt x="1741" y="1032"/>
                </a:cubicBezTo>
                <a:cubicBezTo>
                  <a:pt x="1751" y="939"/>
                  <a:pt x="1759" y="846"/>
                  <a:pt x="1759" y="757"/>
                </a:cubicBezTo>
                <a:cubicBezTo>
                  <a:pt x="1759" y="608"/>
                  <a:pt x="1741" y="477"/>
                  <a:pt x="1703" y="364"/>
                </a:cubicBezTo>
                <a:cubicBezTo>
                  <a:pt x="1668" y="249"/>
                  <a:pt x="1614" y="160"/>
                  <a:pt x="1544" y="98"/>
                </a:cubicBezTo>
                <a:cubicBezTo>
                  <a:pt x="1472" y="36"/>
                  <a:pt x="1386" y="1"/>
                  <a:pt x="1283" y="1"/>
                </a:cubicBezTo>
                <a:cubicBezTo>
                  <a:pt x="1279" y="1"/>
                  <a:pt x="1274" y="1"/>
                  <a:pt x="1270" y="1"/>
                </a:cubicBezTo>
                <a:close/>
              </a:path>
            </a:pathLst>
          </a:custGeom>
          <a:solidFill>
            <a:srgbClr val="3747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21"/>
          <p:cNvSpPr/>
          <p:nvPr/>
        </p:nvSpPr>
        <p:spPr>
          <a:xfrm>
            <a:off x="1551279" y="2565804"/>
            <a:ext cx="347984" cy="517693"/>
          </a:xfrm>
          <a:custGeom>
            <a:rect b="b" l="l" r="r" t="t"/>
            <a:pathLst>
              <a:path extrusionOk="0" h="16436" w="11048">
                <a:moveTo>
                  <a:pt x="943" y="0"/>
                </a:moveTo>
                <a:cubicBezTo>
                  <a:pt x="636" y="0"/>
                  <a:pt x="321" y="20"/>
                  <a:pt x="0" y="58"/>
                </a:cubicBezTo>
                <a:cubicBezTo>
                  <a:pt x="525" y="1320"/>
                  <a:pt x="811" y="2858"/>
                  <a:pt x="811" y="4640"/>
                </a:cubicBezTo>
                <a:cubicBezTo>
                  <a:pt x="811" y="8488"/>
                  <a:pt x="2152" y="11198"/>
                  <a:pt x="4328" y="12478"/>
                </a:cubicBezTo>
                <a:lnTo>
                  <a:pt x="11048" y="16436"/>
                </a:lnTo>
                <a:cubicBezTo>
                  <a:pt x="9935" y="15747"/>
                  <a:pt x="9052" y="14671"/>
                  <a:pt x="8466" y="13253"/>
                </a:cubicBezTo>
                <a:cubicBezTo>
                  <a:pt x="7938" y="11988"/>
                  <a:pt x="7648" y="10450"/>
                  <a:pt x="7648" y="8668"/>
                </a:cubicBezTo>
                <a:cubicBezTo>
                  <a:pt x="7648" y="4851"/>
                  <a:pt x="6328" y="2148"/>
                  <a:pt x="4184" y="861"/>
                </a:cubicBezTo>
                <a:lnTo>
                  <a:pt x="3966" y="734"/>
                </a:lnTo>
                <a:cubicBezTo>
                  <a:pt x="3076" y="253"/>
                  <a:pt x="2058" y="0"/>
                  <a:pt x="943" y="0"/>
                </a:cubicBezTo>
                <a:close/>
              </a:path>
            </a:pathLst>
          </a:custGeom>
          <a:solidFill>
            <a:srgbClr val="27DEB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21"/>
          <p:cNvSpPr/>
          <p:nvPr/>
        </p:nvSpPr>
        <p:spPr>
          <a:xfrm>
            <a:off x="1551279" y="2565773"/>
            <a:ext cx="347984" cy="517724"/>
          </a:xfrm>
          <a:custGeom>
            <a:rect b="b" l="l" r="r" t="t"/>
            <a:pathLst>
              <a:path extrusionOk="0" h="16437" w="11048">
                <a:moveTo>
                  <a:pt x="939" y="1"/>
                </a:moveTo>
                <a:cubicBezTo>
                  <a:pt x="632" y="1"/>
                  <a:pt x="318" y="21"/>
                  <a:pt x="0" y="59"/>
                </a:cubicBezTo>
                <a:cubicBezTo>
                  <a:pt x="301" y="783"/>
                  <a:pt x="525" y="1600"/>
                  <a:pt x="659" y="2496"/>
                </a:cubicBezTo>
                <a:lnTo>
                  <a:pt x="2211" y="6093"/>
                </a:lnTo>
                <a:cubicBezTo>
                  <a:pt x="2252" y="6072"/>
                  <a:pt x="2294" y="6066"/>
                  <a:pt x="2328" y="6066"/>
                </a:cubicBezTo>
                <a:cubicBezTo>
                  <a:pt x="2370" y="6066"/>
                  <a:pt x="2404" y="6075"/>
                  <a:pt x="2435" y="6093"/>
                </a:cubicBezTo>
                <a:lnTo>
                  <a:pt x="2435" y="6100"/>
                </a:lnTo>
                <a:lnTo>
                  <a:pt x="2538" y="9621"/>
                </a:lnTo>
                <a:cubicBezTo>
                  <a:pt x="2538" y="9820"/>
                  <a:pt x="2408" y="10072"/>
                  <a:pt x="2246" y="10186"/>
                </a:cubicBezTo>
                <a:lnTo>
                  <a:pt x="2193" y="10348"/>
                </a:lnTo>
                <a:cubicBezTo>
                  <a:pt x="2759" y="11265"/>
                  <a:pt x="3480" y="11982"/>
                  <a:pt x="4328" y="12479"/>
                </a:cubicBezTo>
                <a:lnTo>
                  <a:pt x="11048" y="16437"/>
                </a:lnTo>
                <a:cubicBezTo>
                  <a:pt x="9935" y="15748"/>
                  <a:pt x="9052" y="14672"/>
                  <a:pt x="8466" y="13254"/>
                </a:cubicBezTo>
                <a:cubicBezTo>
                  <a:pt x="8027" y="12210"/>
                  <a:pt x="7755" y="10975"/>
                  <a:pt x="7676" y="9572"/>
                </a:cubicBezTo>
                <a:cubicBezTo>
                  <a:pt x="7659" y="9279"/>
                  <a:pt x="7648" y="8979"/>
                  <a:pt x="7648" y="8669"/>
                </a:cubicBezTo>
                <a:cubicBezTo>
                  <a:pt x="7648" y="6610"/>
                  <a:pt x="7266" y="4880"/>
                  <a:pt x="6576" y="3514"/>
                </a:cubicBezTo>
                <a:cubicBezTo>
                  <a:pt x="6324" y="3018"/>
                  <a:pt x="6031" y="2569"/>
                  <a:pt x="5704" y="2173"/>
                </a:cubicBezTo>
                <a:cubicBezTo>
                  <a:pt x="5259" y="1642"/>
                  <a:pt x="4749" y="1201"/>
                  <a:pt x="4184" y="862"/>
                </a:cubicBezTo>
                <a:lnTo>
                  <a:pt x="3966" y="735"/>
                </a:lnTo>
                <a:cubicBezTo>
                  <a:pt x="3956" y="731"/>
                  <a:pt x="3949" y="725"/>
                  <a:pt x="3942" y="721"/>
                </a:cubicBezTo>
                <a:cubicBezTo>
                  <a:pt x="3056" y="249"/>
                  <a:pt x="2045" y="1"/>
                  <a:pt x="939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21"/>
          <p:cNvSpPr/>
          <p:nvPr/>
        </p:nvSpPr>
        <p:spPr>
          <a:xfrm>
            <a:off x="1596887" y="2757559"/>
            <a:ext cx="164133" cy="114682"/>
          </a:xfrm>
          <a:custGeom>
            <a:rect b="b" l="l" r="r" t="t"/>
            <a:pathLst>
              <a:path extrusionOk="0" h="3641" w="5211">
                <a:moveTo>
                  <a:pt x="987" y="1"/>
                </a:moveTo>
                <a:lnTo>
                  <a:pt x="1" y="2442"/>
                </a:lnTo>
                <a:cubicBezTo>
                  <a:pt x="145" y="2721"/>
                  <a:pt x="1897" y="3090"/>
                  <a:pt x="1997" y="3414"/>
                </a:cubicBezTo>
                <a:cubicBezTo>
                  <a:pt x="2041" y="3556"/>
                  <a:pt x="2157" y="3640"/>
                  <a:pt x="2288" y="3640"/>
                </a:cubicBezTo>
                <a:cubicBezTo>
                  <a:pt x="2331" y="3640"/>
                  <a:pt x="2376" y="3631"/>
                  <a:pt x="2421" y="3611"/>
                </a:cubicBezTo>
                <a:lnTo>
                  <a:pt x="4980" y="2459"/>
                </a:lnTo>
                <a:cubicBezTo>
                  <a:pt x="5033" y="2434"/>
                  <a:pt x="5083" y="2426"/>
                  <a:pt x="5128" y="2426"/>
                </a:cubicBezTo>
                <a:cubicBezTo>
                  <a:pt x="5158" y="2426"/>
                  <a:pt x="5186" y="2429"/>
                  <a:pt x="5211" y="2435"/>
                </a:cubicBezTo>
                <a:lnTo>
                  <a:pt x="987" y="1"/>
                </a:lnTo>
                <a:close/>
              </a:path>
            </a:pathLst>
          </a:custGeom>
          <a:solidFill>
            <a:srgbClr val="455A6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21"/>
          <p:cNvSpPr/>
          <p:nvPr/>
        </p:nvSpPr>
        <p:spPr>
          <a:xfrm>
            <a:off x="923444" y="2569080"/>
            <a:ext cx="707812" cy="963729"/>
          </a:xfrm>
          <a:custGeom>
            <a:rect b="b" l="l" r="r" t="t"/>
            <a:pathLst>
              <a:path extrusionOk="0" h="30597" w="22472">
                <a:moveTo>
                  <a:pt x="15097" y="8607"/>
                </a:moveTo>
                <a:cubicBezTo>
                  <a:pt x="15125" y="8607"/>
                  <a:pt x="15149" y="8615"/>
                  <a:pt x="15169" y="8633"/>
                </a:cubicBezTo>
                <a:cubicBezTo>
                  <a:pt x="15765" y="9167"/>
                  <a:pt x="16090" y="10157"/>
                  <a:pt x="16090" y="11543"/>
                </a:cubicBezTo>
                <a:cubicBezTo>
                  <a:pt x="16090" y="14635"/>
                  <a:pt x="13917" y="18401"/>
                  <a:pt x="11238" y="19949"/>
                </a:cubicBezTo>
                <a:cubicBezTo>
                  <a:pt x="10421" y="20419"/>
                  <a:pt x="9700" y="20646"/>
                  <a:pt x="9090" y="20646"/>
                </a:cubicBezTo>
                <a:cubicBezTo>
                  <a:pt x="8778" y="20646"/>
                  <a:pt x="8496" y="20586"/>
                  <a:pt x="8245" y="20470"/>
                </a:cubicBezTo>
                <a:cubicBezTo>
                  <a:pt x="7399" y="20074"/>
                  <a:pt x="14059" y="8607"/>
                  <a:pt x="15097" y="8607"/>
                </a:cubicBezTo>
                <a:close/>
                <a:moveTo>
                  <a:pt x="18070" y="0"/>
                </a:moveTo>
                <a:cubicBezTo>
                  <a:pt x="17944" y="0"/>
                  <a:pt x="17821" y="61"/>
                  <a:pt x="17748" y="168"/>
                </a:cubicBezTo>
                <a:lnTo>
                  <a:pt x="15624" y="3364"/>
                </a:lnTo>
                <a:cubicBezTo>
                  <a:pt x="15517" y="3525"/>
                  <a:pt x="15279" y="3640"/>
                  <a:pt x="15081" y="3640"/>
                </a:cubicBezTo>
                <a:cubicBezTo>
                  <a:pt x="15076" y="3640"/>
                  <a:pt x="15071" y="3640"/>
                  <a:pt x="15065" y="3640"/>
                </a:cubicBezTo>
                <a:cubicBezTo>
                  <a:pt x="15023" y="3639"/>
                  <a:pt x="14980" y="3638"/>
                  <a:pt x="14936" y="3638"/>
                </a:cubicBezTo>
                <a:cubicBezTo>
                  <a:pt x="14738" y="3638"/>
                  <a:pt x="14534" y="3652"/>
                  <a:pt x="14324" y="3674"/>
                </a:cubicBezTo>
                <a:lnTo>
                  <a:pt x="14324" y="1340"/>
                </a:lnTo>
                <a:lnTo>
                  <a:pt x="12907" y="520"/>
                </a:lnTo>
                <a:cubicBezTo>
                  <a:pt x="12879" y="506"/>
                  <a:pt x="12849" y="499"/>
                  <a:pt x="12817" y="499"/>
                </a:cubicBezTo>
                <a:cubicBezTo>
                  <a:pt x="12773" y="499"/>
                  <a:pt x="12724" y="512"/>
                  <a:pt x="12672" y="540"/>
                </a:cubicBezTo>
                <a:lnTo>
                  <a:pt x="9800" y="2199"/>
                </a:lnTo>
                <a:cubicBezTo>
                  <a:pt x="9628" y="2299"/>
                  <a:pt x="9476" y="2540"/>
                  <a:pt x="9459" y="2736"/>
                </a:cubicBezTo>
                <a:lnTo>
                  <a:pt x="9169" y="5933"/>
                </a:lnTo>
                <a:cubicBezTo>
                  <a:pt x="9152" y="6129"/>
                  <a:pt x="9018" y="6395"/>
                  <a:pt x="8873" y="6529"/>
                </a:cubicBezTo>
                <a:cubicBezTo>
                  <a:pt x="8311" y="7046"/>
                  <a:pt x="7780" y="7612"/>
                  <a:pt x="7277" y="8219"/>
                </a:cubicBezTo>
                <a:cubicBezTo>
                  <a:pt x="7180" y="8333"/>
                  <a:pt x="7013" y="8405"/>
                  <a:pt x="6856" y="8405"/>
                </a:cubicBezTo>
                <a:cubicBezTo>
                  <a:pt x="6806" y="8405"/>
                  <a:pt x="6756" y="8397"/>
                  <a:pt x="6711" y="8381"/>
                </a:cubicBezTo>
                <a:lnTo>
                  <a:pt x="4866" y="7736"/>
                </a:lnTo>
                <a:cubicBezTo>
                  <a:pt x="4824" y="7722"/>
                  <a:pt x="4779" y="7715"/>
                  <a:pt x="4734" y="7715"/>
                </a:cubicBezTo>
                <a:cubicBezTo>
                  <a:pt x="4582" y="7715"/>
                  <a:pt x="4426" y="7796"/>
                  <a:pt x="4349" y="7929"/>
                </a:cubicBezTo>
                <a:lnTo>
                  <a:pt x="2235" y="11588"/>
                </a:lnTo>
                <a:cubicBezTo>
                  <a:pt x="2138" y="11757"/>
                  <a:pt x="2180" y="12001"/>
                  <a:pt x="2328" y="12132"/>
                </a:cubicBezTo>
                <a:lnTo>
                  <a:pt x="3808" y="13405"/>
                </a:lnTo>
                <a:cubicBezTo>
                  <a:pt x="3959" y="13536"/>
                  <a:pt x="4021" y="13791"/>
                  <a:pt x="3952" y="13973"/>
                </a:cubicBezTo>
                <a:cubicBezTo>
                  <a:pt x="3677" y="14715"/>
                  <a:pt x="3453" y="15460"/>
                  <a:pt x="3287" y="16201"/>
                </a:cubicBezTo>
                <a:cubicBezTo>
                  <a:pt x="3246" y="16394"/>
                  <a:pt x="3080" y="16646"/>
                  <a:pt x="2921" y="16760"/>
                </a:cubicBezTo>
                <a:lnTo>
                  <a:pt x="294" y="18608"/>
                </a:lnTo>
                <a:cubicBezTo>
                  <a:pt x="132" y="18722"/>
                  <a:pt x="1" y="18973"/>
                  <a:pt x="1" y="19174"/>
                </a:cubicBezTo>
                <a:lnTo>
                  <a:pt x="1" y="22490"/>
                </a:lnTo>
                <a:cubicBezTo>
                  <a:pt x="1" y="22590"/>
                  <a:pt x="42" y="22666"/>
                  <a:pt x="104" y="22704"/>
                </a:cubicBezTo>
                <a:lnTo>
                  <a:pt x="3429" y="24625"/>
                </a:lnTo>
                <a:lnTo>
                  <a:pt x="2218" y="27069"/>
                </a:lnTo>
                <a:cubicBezTo>
                  <a:pt x="2129" y="27249"/>
                  <a:pt x="2197" y="27473"/>
                  <a:pt x="2366" y="27569"/>
                </a:cubicBezTo>
                <a:lnTo>
                  <a:pt x="6890" y="30190"/>
                </a:lnTo>
                <a:cubicBezTo>
                  <a:pt x="6948" y="30224"/>
                  <a:pt x="7013" y="30240"/>
                  <a:pt x="7077" y="30240"/>
                </a:cubicBezTo>
                <a:cubicBezTo>
                  <a:pt x="7203" y="30240"/>
                  <a:pt x="7327" y="30178"/>
                  <a:pt x="7401" y="30069"/>
                </a:cubicBezTo>
                <a:lnTo>
                  <a:pt x="9455" y="27969"/>
                </a:lnTo>
                <a:cubicBezTo>
                  <a:pt x="9462" y="28065"/>
                  <a:pt x="9503" y="28132"/>
                  <a:pt x="9562" y="28166"/>
                </a:cubicBezTo>
                <a:lnTo>
                  <a:pt x="13776" y="30597"/>
                </a:lnTo>
                <a:lnTo>
                  <a:pt x="13889" y="27297"/>
                </a:lnTo>
                <a:cubicBezTo>
                  <a:pt x="13889" y="27297"/>
                  <a:pt x="13000" y="26149"/>
                  <a:pt x="13017" y="25952"/>
                </a:cubicBezTo>
                <a:lnTo>
                  <a:pt x="17606" y="20953"/>
                </a:lnTo>
                <a:cubicBezTo>
                  <a:pt x="17649" y="20968"/>
                  <a:pt x="17695" y="20975"/>
                  <a:pt x="17740" y="20975"/>
                </a:cubicBezTo>
                <a:cubicBezTo>
                  <a:pt x="17894" y="20975"/>
                  <a:pt x="18049" y="20893"/>
                  <a:pt x="18124" y="20759"/>
                </a:cubicBezTo>
                <a:lnTo>
                  <a:pt x="20237" y="17101"/>
                </a:lnTo>
                <a:cubicBezTo>
                  <a:pt x="20337" y="16929"/>
                  <a:pt x="20296" y="16687"/>
                  <a:pt x="20144" y="16556"/>
                </a:cubicBezTo>
                <a:lnTo>
                  <a:pt x="22179" y="10081"/>
                </a:lnTo>
                <a:cubicBezTo>
                  <a:pt x="22341" y="9967"/>
                  <a:pt x="22471" y="9715"/>
                  <a:pt x="22471" y="9516"/>
                </a:cubicBezTo>
                <a:lnTo>
                  <a:pt x="22368" y="5995"/>
                </a:lnTo>
                <a:lnTo>
                  <a:pt x="22368" y="5988"/>
                </a:lnTo>
                <a:cubicBezTo>
                  <a:pt x="22338" y="5970"/>
                  <a:pt x="22302" y="5961"/>
                  <a:pt x="22263" y="5961"/>
                </a:cubicBezTo>
                <a:cubicBezTo>
                  <a:pt x="22226" y="5961"/>
                  <a:pt x="22186" y="5969"/>
                  <a:pt x="22144" y="5988"/>
                </a:cubicBezTo>
                <a:lnTo>
                  <a:pt x="20258" y="1619"/>
                </a:lnTo>
                <a:cubicBezTo>
                  <a:pt x="20344" y="1440"/>
                  <a:pt x="20279" y="1216"/>
                  <a:pt x="20106" y="1120"/>
                </a:cubicBezTo>
                <a:lnTo>
                  <a:pt x="18258" y="50"/>
                </a:lnTo>
                <a:cubicBezTo>
                  <a:pt x="18199" y="16"/>
                  <a:pt x="18134" y="0"/>
                  <a:pt x="18070" y="0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21"/>
          <p:cNvSpPr/>
          <p:nvPr/>
        </p:nvSpPr>
        <p:spPr>
          <a:xfrm>
            <a:off x="1279804" y="2951992"/>
            <a:ext cx="208860" cy="269461"/>
          </a:xfrm>
          <a:custGeom>
            <a:rect b="b" l="l" r="r" t="t"/>
            <a:pathLst>
              <a:path extrusionOk="0" h="8555" w="6631">
                <a:moveTo>
                  <a:pt x="4532" y="0"/>
                </a:moveTo>
                <a:cubicBezTo>
                  <a:pt x="4111" y="0"/>
                  <a:pt x="3637" y="137"/>
                  <a:pt x="3134" y="427"/>
                </a:cubicBezTo>
                <a:cubicBezTo>
                  <a:pt x="1403" y="1427"/>
                  <a:pt x="0" y="3858"/>
                  <a:pt x="0" y="5861"/>
                </a:cubicBezTo>
                <a:cubicBezTo>
                  <a:pt x="0" y="6858"/>
                  <a:pt x="348" y="7561"/>
                  <a:pt x="914" y="7889"/>
                </a:cubicBezTo>
                <a:lnTo>
                  <a:pt x="917" y="7892"/>
                </a:lnTo>
                <a:lnTo>
                  <a:pt x="2079" y="8554"/>
                </a:lnTo>
                <a:lnTo>
                  <a:pt x="2355" y="8088"/>
                </a:lnTo>
                <a:cubicBezTo>
                  <a:pt x="2645" y="8023"/>
                  <a:pt x="2941" y="7923"/>
                  <a:pt x="3255" y="7741"/>
                </a:cubicBezTo>
                <a:cubicBezTo>
                  <a:pt x="4989" y="6740"/>
                  <a:pt x="6393" y="4306"/>
                  <a:pt x="6393" y="2306"/>
                </a:cubicBezTo>
                <a:cubicBezTo>
                  <a:pt x="6393" y="2010"/>
                  <a:pt x="6355" y="1748"/>
                  <a:pt x="6296" y="1506"/>
                </a:cubicBezTo>
                <a:lnTo>
                  <a:pt x="6630" y="944"/>
                </a:lnTo>
                <a:lnTo>
                  <a:pt x="5355" y="206"/>
                </a:lnTo>
                <a:lnTo>
                  <a:pt x="5351" y="206"/>
                </a:lnTo>
                <a:lnTo>
                  <a:pt x="5341" y="199"/>
                </a:lnTo>
                <a:lnTo>
                  <a:pt x="5341" y="203"/>
                </a:lnTo>
                <a:cubicBezTo>
                  <a:pt x="5104" y="70"/>
                  <a:pt x="4832" y="0"/>
                  <a:pt x="4532" y="0"/>
                </a:cubicBezTo>
                <a:close/>
              </a:path>
            </a:pathLst>
          </a:custGeom>
          <a:solidFill>
            <a:srgbClr val="27DEB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21"/>
          <p:cNvSpPr/>
          <p:nvPr/>
        </p:nvSpPr>
        <p:spPr>
          <a:xfrm>
            <a:off x="1345255" y="3204599"/>
            <a:ext cx="16883" cy="16851"/>
          </a:xfrm>
          <a:custGeom>
            <a:rect b="b" l="l" r="r" t="t"/>
            <a:pathLst>
              <a:path extrusionOk="0" h="535" w="536">
                <a:moveTo>
                  <a:pt x="535" y="1"/>
                </a:moveTo>
                <a:cubicBezTo>
                  <a:pt x="450" y="28"/>
                  <a:pt x="362" y="52"/>
                  <a:pt x="277" y="68"/>
                </a:cubicBezTo>
                <a:lnTo>
                  <a:pt x="1" y="534"/>
                </a:lnTo>
                <a:lnTo>
                  <a:pt x="280" y="68"/>
                </a:lnTo>
                <a:cubicBezTo>
                  <a:pt x="362" y="52"/>
                  <a:pt x="450" y="28"/>
                  <a:pt x="535" y="1"/>
                </a:cubicBezTo>
                <a:close/>
              </a:path>
            </a:pathLst>
          </a:custGeom>
          <a:solidFill>
            <a:srgbClr val="222D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21"/>
          <p:cNvSpPr/>
          <p:nvPr/>
        </p:nvSpPr>
        <p:spPr>
          <a:xfrm>
            <a:off x="1279804" y="3032656"/>
            <a:ext cx="176071" cy="188796"/>
          </a:xfrm>
          <a:custGeom>
            <a:rect b="b" l="l" r="r" t="t"/>
            <a:pathLst>
              <a:path extrusionOk="0" h="5994" w="5590">
                <a:moveTo>
                  <a:pt x="1041" y="0"/>
                </a:moveTo>
                <a:cubicBezTo>
                  <a:pt x="400" y="1031"/>
                  <a:pt x="0" y="2228"/>
                  <a:pt x="0" y="3300"/>
                </a:cubicBezTo>
                <a:cubicBezTo>
                  <a:pt x="0" y="4297"/>
                  <a:pt x="348" y="5000"/>
                  <a:pt x="914" y="5328"/>
                </a:cubicBezTo>
                <a:lnTo>
                  <a:pt x="917" y="5328"/>
                </a:lnTo>
                <a:lnTo>
                  <a:pt x="917" y="5331"/>
                </a:lnTo>
                <a:lnTo>
                  <a:pt x="2079" y="5993"/>
                </a:lnTo>
                <a:lnTo>
                  <a:pt x="2355" y="5527"/>
                </a:lnTo>
                <a:cubicBezTo>
                  <a:pt x="2441" y="5511"/>
                  <a:pt x="2531" y="5486"/>
                  <a:pt x="2617" y="5459"/>
                </a:cubicBezTo>
                <a:cubicBezTo>
                  <a:pt x="2824" y="5393"/>
                  <a:pt x="3034" y="5307"/>
                  <a:pt x="3255" y="5180"/>
                </a:cubicBezTo>
                <a:cubicBezTo>
                  <a:pt x="4182" y="4645"/>
                  <a:pt x="5016" y="3697"/>
                  <a:pt x="5589" y="2628"/>
                </a:cubicBezTo>
                <a:lnTo>
                  <a:pt x="1041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21"/>
          <p:cNvSpPr/>
          <p:nvPr/>
        </p:nvSpPr>
        <p:spPr>
          <a:xfrm>
            <a:off x="1381005" y="2954039"/>
            <a:ext cx="25324" cy="10016"/>
          </a:xfrm>
          <a:custGeom>
            <a:rect b="b" l="l" r="r" t="t"/>
            <a:pathLst>
              <a:path extrusionOk="0" h="318" w="804">
                <a:moveTo>
                  <a:pt x="804" y="0"/>
                </a:moveTo>
                <a:cubicBezTo>
                  <a:pt x="549" y="58"/>
                  <a:pt x="280" y="166"/>
                  <a:pt x="0" y="317"/>
                </a:cubicBezTo>
                <a:cubicBezTo>
                  <a:pt x="280" y="166"/>
                  <a:pt x="549" y="58"/>
                  <a:pt x="80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21"/>
          <p:cNvSpPr/>
          <p:nvPr/>
        </p:nvSpPr>
        <p:spPr>
          <a:xfrm>
            <a:off x="1448000" y="2958260"/>
            <a:ext cx="40663" cy="31403"/>
          </a:xfrm>
          <a:custGeom>
            <a:rect b="b" l="l" r="r" t="t"/>
            <a:pathLst>
              <a:path extrusionOk="0" h="997" w="1291">
                <a:moveTo>
                  <a:pt x="15" y="7"/>
                </a:moveTo>
                <a:lnTo>
                  <a:pt x="15" y="7"/>
                </a:lnTo>
                <a:lnTo>
                  <a:pt x="15" y="7"/>
                </a:lnTo>
                <a:lnTo>
                  <a:pt x="1290" y="745"/>
                </a:lnTo>
                <a:lnTo>
                  <a:pt x="1139" y="997"/>
                </a:lnTo>
                <a:lnTo>
                  <a:pt x="1290" y="745"/>
                </a:lnTo>
                <a:lnTo>
                  <a:pt x="15" y="7"/>
                </a:lnTo>
                <a:close/>
                <a:moveTo>
                  <a:pt x="1" y="0"/>
                </a:moveTo>
                <a:lnTo>
                  <a:pt x="1" y="4"/>
                </a:lnTo>
                <a:lnTo>
                  <a:pt x="1" y="4"/>
                </a:lnTo>
                <a:lnTo>
                  <a:pt x="1" y="0"/>
                </a:lnTo>
                <a:close/>
              </a:path>
            </a:pathLst>
          </a:custGeom>
          <a:solidFill>
            <a:srgbClr val="7D848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21"/>
          <p:cNvSpPr/>
          <p:nvPr/>
        </p:nvSpPr>
        <p:spPr>
          <a:xfrm>
            <a:off x="1321695" y="2965630"/>
            <a:ext cx="56507" cy="53357"/>
          </a:xfrm>
          <a:custGeom>
            <a:rect b="b" l="l" r="r" t="t"/>
            <a:pathLst>
              <a:path extrusionOk="0" h="1694" w="1794">
                <a:moveTo>
                  <a:pt x="1794" y="1"/>
                </a:moveTo>
                <a:cubicBezTo>
                  <a:pt x="1129" y="387"/>
                  <a:pt x="508" y="987"/>
                  <a:pt x="1" y="1694"/>
                </a:cubicBezTo>
                <a:cubicBezTo>
                  <a:pt x="508" y="987"/>
                  <a:pt x="1129" y="387"/>
                  <a:pt x="1794" y="1"/>
                </a:cubicBezTo>
                <a:close/>
                <a:moveTo>
                  <a:pt x="1794" y="1"/>
                </a:moveTo>
                <a:lnTo>
                  <a:pt x="179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21"/>
          <p:cNvSpPr/>
          <p:nvPr/>
        </p:nvSpPr>
        <p:spPr>
          <a:xfrm>
            <a:off x="1464945" y="3025412"/>
            <a:ext cx="16221" cy="71121"/>
          </a:xfrm>
          <a:custGeom>
            <a:rect b="b" l="l" r="r" t="t"/>
            <a:pathLst>
              <a:path extrusionOk="0" h="2258" w="515">
                <a:moveTo>
                  <a:pt x="515" y="0"/>
                </a:moveTo>
                <a:cubicBezTo>
                  <a:pt x="510" y="727"/>
                  <a:pt x="321" y="1508"/>
                  <a:pt x="1" y="2258"/>
                </a:cubicBezTo>
                <a:cubicBezTo>
                  <a:pt x="321" y="1511"/>
                  <a:pt x="510" y="727"/>
                  <a:pt x="515" y="0"/>
                </a:cubicBezTo>
                <a:close/>
              </a:path>
            </a:pathLst>
          </a:custGeom>
          <a:solidFill>
            <a:srgbClr val="7D848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21"/>
          <p:cNvSpPr/>
          <p:nvPr/>
        </p:nvSpPr>
        <p:spPr>
          <a:xfrm>
            <a:off x="1312593" y="2951960"/>
            <a:ext cx="176071" cy="163472"/>
          </a:xfrm>
          <a:custGeom>
            <a:rect b="b" l="l" r="r" t="t"/>
            <a:pathLst>
              <a:path extrusionOk="0" h="5190" w="5590">
                <a:moveTo>
                  <a:pt x="3490" y="0"/>
                </a:moveTo>
                <a:cubicBezTo>
                  <a:pt x="3327" y="0"/>
                  <a:pt x="3155" y="21"/>
                  <a:pt x="2976" y="66"/>
                </a:cubicBezTo>
                <a:cubicBezTo>
                  <a:pt x="2721" y="124"/>
                  <a:pt x="2452" y="232"/>
                  <a:pt x="2172" y="383"/>
                </a:cubicBezTo>
                <a:cubicBezTo>
                  <a:pt x="2148" y="397"/>
                  <a:pt x="2121" y="411"/>
                  <a:pt x="2093" y="428"/>
                </a:cubicBezTo>
                <a:cubicBezTo>
                  <a:pt x="2090" y="428"/>
                  <a:pt x="2086" y="431"/>
                  <a:pt x="2083" y="435"/>
                </a:cubicBezTo>
                <a:cubicBezTo>
                  <a:pt x="1418" y="821"/>
                  <a:pt x="797" y="1421"/>
                  <a:pt x="290" y="2128"/>
                </a:cubicBezTo>
                <a:cubicBezTo>
                  <a:pt x="190" y="2269"/>
                  <a:pt x="94" y="2414"/>
                  <a:pt x="0" y="2562"/>
                </a:cubicBezTo>
                <a:lnTo>
                  <a:pt x="4548" y="5190"/>
                </a:lnTo>
                <a:cubicBezTo>
                  <a:pt x="4655" y="4993"/>
                  <a:pt x="4752" y="4793"/>
                  <a:pt x="4838" y="4590"/>
                </a:cubicBezTo>
                <a:cubicBezTo>
                  <a:pt x="5162" y="3835"/>
                  <a:pt x="5352" y="3041"/>
                  <a:pt x="5352" y="2307"/>
                </a:cubicBezTo>
                <a:cubicBezTo>
                  <a:pt x="5352" y="2024"/>
                  <a:pt x="5317" y="1776"/>
                  <a:pt x="5261" y="1542"/>
                </a:cubicBezTo>
                <a:cubicBezTo>
                  <a:pt x="5258" y="1531"/>
                  <a:pt x="5255" y="1518"/>
                  <a:pt x="5255" y="1507"/>
                </a:cubicBezTo>
                <a:lnTo>
                  <a:pt x="5438" y="1197"/>
                </a:lnTo>
                <a:lnTo>
                  <a:pt x="5589" y="945"/>
                </a:lnTo>
                <a:lnTo>
                  <a:pt x="4314" y="207"/>
                </a:lnTo>
                <a:lnTo>
                  <a:pt x="4310" y="207"/>
                </a:lnTo>
                <a:lnTo>
                  <a:pt x="4300" y="200"/>
                </a:lnTo>
                <a:lnTo>
                  <a:pt x="4300" y="204"/>
                </a:lnTo>
                <a:cubicBezTo>
                  <a:pt x="4062" y="70"/>
                  <a:pt x="3789" y="0"/>
                  <a:pt x="3490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21"/>
          <p:cNvSpPr/>
          <p:nvPr/>
        </p:nvSpPr>
        <p:spPr>
          <a:xfrm>
            <a:off x="1317884" y="2973882"/>
            <a:ext cx="197710" cy="255193"/>
          </a:xfrm>
          <a:custGeom>
            <a:rect b="b" l="l" r="r" t="t"/>
            <a:pathLst>
              <a:path extrusionOk="0" h="8102" w="6277">
                <a:moveTo>
                  <a:pt x="4541" y="0"/>
                </a:moveTo>
                <a:cubicBezTo>
                  <a:pt x="4119" y="0"/>
                  <a:pt x="3643" y="138"/>
                  <a:pt x="3139" y="429"/>
                </a:cubicBezTo>
                <a:cubicBezTo>
                  <a:pt x="1408" y="1428"/>
                  <a:pt x="1" y="3860"/>
                  <a:pt x="1" y="5859"/>
                </a:cubicBezTo>
                <a:cubicBezTo>
                  <a:pt x="1" y="7280"/>
                  <a:pt x="709" y="8101"/>
                  <a:pt x="1738" y="8101"/>
                </a:cubicBezTo>
                <a:cubicBezTo>
                  <a:pt x="2160" y="8101"/>
                  <a:pt x="2636" y="7963"/>
                  <a:pt x="3139" y="7673"/>
                </a:cubicBezTo>
                <a:cubicBezTo>
                  <a:pt x="4870" y="6673"/>
                  <a:pt x="6277" y="4239"/>
                  <a:pt x="6277" y="2239"/>
                </a:cubicBezTo>
                <a:cubicBezTo>
                  <a:pt x="6277" y="820"/>
                  <a:pt x="5571" y="0"/>
                  <a:pt x="454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21"/>
          <p:cNvSpPr/>
          <p:nvPr/>
        </p:nvSpPr>
        <p:spPr>
          <a:xfrm>
            <a:off x="1387210" y="3041727"/>
            <a:ext cx="41388" cy="113360"/>
          </a:xfrm>
          <a:custGeom>
            <a:rect b="b" l="l" r="r" t="t"/>
            <a:pathLst>
              <a:path extrusionOk="0" h="3599" w="1314">
                <a:moveTo>
                  <a:pt x="1257" y="0"/>
                </a:moveTo>
                <a:cubicBezTo>
                  <a:pt x="1248" y="0"/>
                  <a:pt x="1238" y="3"/>
                  <a:pt x="1227" y="9"/>
                </a:cubicBezTo>
                <a:lnTo>
                  <a:pt x="852" y="226"/>
                </a:lnTo>
                <a:cubicBezTo>
                  <a:pt x="817" y="247"/>
                  <a:pt x="793" y="274"/>
                  <a:pt x="769" y="312"/>
                </a:cubicBezTo>
                <a:cubicBezTo>
                  <a:pt x="745" y="354"/>
                  <a:pt x="724" y="388"/>
                  <a:pt x="707" y="416"/>
                </a:cubicBezTo>
                <a:lnTo>
                  <a:pt x="42" y="1588"/>
                </a:lnTo>
                <a:cubicBezTo>
                  <a:pt x="21" y="1623"/>
                  <a:pt x="10" y="1657"/>
                  <a:pt x="7" y="1695"/>
                </a:cubicBezTo>
                <a:cubicBezTo>
                  <a:pt x="0" y="1733"/>
                  <a:pt x="7" y="1760"/>
                  <a:pt x="21" y="1781"/>
                </a:cubicBezTo>
                <a:lnTo>
                  <a:pt x="252" y="2109"/>
                </a:lnTo>
                <a:cubicBezTo>
                  <a:pt x="261" y="2123"/>
                  <a:pt x="272" y="2129"/>
                  <a:pt x="287" y="2129"/>
                </a:cubicBezTo>
                <a:cubicBezTo>
                  <a:pt x="293" y="2129"/>
                  <a:pt x="299" y="2128"/>
                  <a:pt x="306" y="2126"/>
                </a:cubicBezTo>
                <a:cubicBezTo>
                  <a:pt x="331" y="2119"/>
                  <a:pt x="352" y="2099"/>
                  <a:pt x="368" y="2064"/>
                </a:cubicBezTo>
                <a:lnTo>
                  <a:pt x="738" y="1419"/>
                </a:lnTo>
                <a:lnTo>
                  <a:pt x="738" y="3509"/>
                </a:lnTo>
                <a:cubicBezTo>
                  <a:pt x="738" y="3543"/>
                  <a:pt x="745" y="3571"/>
                  <a:pt x="762" y="3584"/>
                </a:cubicBezTo>
                <a:cubicBezTo>
                  <a:pt x="771" y="3594"/>
                  <a:pt x="782" y="3598"/>
                  <a:pt x="794" y="3598"/>
                </a:cubicBezTo>
                <a:cubicBezTo>
                  <a:pt x="802" y="3598"/>
                  <a:pt x="811" y="3596"/>
                  <a:pt x="820" y="3592"/>
                </a:cubicBezTo>
                <a:lnTo>
                  <a:pt x="1227" y="3353"/>
                </a:lnTo>
                <a:cubicBezTo>
                  <a:pt x="1251" y="3343"/>
                  <a:pt x="1272" y="3319"/>
                  <a:pt x="1286" y="3281"/>
                </a:cubicBezTo>
                <a:cubicBezTo>
                  <a:pt x="1304" y="3247"/>
                  <a:pt x="1313" y="3212"/>
                  <a:pt x="1313" y="3178"/>
                </a:cubicBezTo>
                <a:lnTo>
                  <a:pt x="1313" y="88"/>
                </a:lnTo>
                <a:cubicBezTo>
                  <a:pt x="1313" y="54"/>
                  <a:pt x="1304" y="30"/>
                  <a:pt x="1286" y="13"/>
                </a:cubicBezTo>
                <a:cubicBezTo>
                  <a:pt x="1278" y="5"/>
                  <a:pt x="1268" y="0"/>
                  <a:pt x="1257" y="0"/>
                </a:cubicBezTo>
                <a:close/>
              </a:path>
            </a:pathLst>
          </a:custGeom>
          <a:solidFill>
            <a:srgbClr val="3747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21"/>
          <p:cNvSpPr/>
          <p:nvPr/>
        </p:nvSpPr>
        <p:spPr>
          <a:xfrm>
            <a:off x="1410644" y="2569049"/>
            <a:ext cx="242216" cy="205175"/>
          </a:xfrm>
          <a:custGeom>
            <a:rect b="b" l="l" r="r" t="t"/>
            <a:pathLst>
              <a:path extrusionOk="0" h="6514" w="7690">
                <a:moveTo>
                  <a:pt x="2600" y="0"/>
                </a:moveTo>
                <a:cubicBezTo>
                  <a:pt x="2476" y="0"/>
                  <a:pt x="2353" y="61"/>
                  <a:pt x="2280" y="169"/>
                </a:cubicBezTo>
                <a:lnTo>
                  <a:pt x="156" y="3365"/>
                </a:lnTo>
                <a:cubicBezTo>
                  <a:pt x="118" y="3420"/>
                  <a:pt x="63" y="3472"/>
                  <a:pt x="1" y="3514"/>
                </a:cubicBezTo>
                <a:lnTo>
                  <a:pt x="3031" y="5265"/>
                </a:lnTo>
                <a:lnTo>
                  <a:pt x="5197" y="6513"/>
                </a:lnTo>
                <a:lnTo>
                  <a:pt x="7031" y="4396"/>
                </a:lnTo>
                <a:lnTo>
                  <a:pt x="7603" y="3241"/>
                </a:lnTo>
                <a:cubicBezTo>
                  <a:pt x="7689" y="3065"/>
                  <a:pt x="7621" y="2841"/>
                  <a:pt x="7452" y="2741"/>
                </a:cubicBezTo>
                <a:lnTo>
                  <a:pt x="4638" y="1121"/>
                </a:lnTo>
                <a:lnTo>
                  <a:pt x="2783" y="48"/>
                </a:lnTo>
                <a:cubicBezTo>
                  <a:pt x="2726" y="16"/>
                  <a:pt x="2662" y="0"/>
                  <a:pt x="2600" y="0"/>
                </a:cubicBezTo>
                <a:close/>
              </a:path>
            </a:pathLst>
          </a:custGeom>
          <a:solidFill>
            <a:srgbClr val="455A6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21"/>
          <p:cNvSpPr/>
          <p:nvPr/>
        </p:nvSpPr>
        <p:spPr>
          <a:xfrm>
            <a:off x="927034" y="3090422"/>
            <a:ext cx="248830" cy="151755"/>
          </a:xfrm>
          <a:custGeom>
            <a:rect b="b" l="l" r="r" t="t"/>
            <a:pathLst>
              <a:path extrusionOk="0" h="4818" w="7900">
                <a:moveTo>
                  <a:pt x="3000" y="1"/>
                </a:moveTo>
                <a:cubicBezTo>
                  <a:pt x="2942" y="84"/>
                  <a:pt x="2873" y="160"/>
                  <a:pt x="2807" y="208"/>
                </a:cubicBezTo>
                <a:lnTo>
                  <a:pt x="180" y="2056"/>
                </a:lnTo>
                <a:cubicBezTo>
                  <a:pt x="111" y="2104"/>
                  <a:pt x="52" y="2180"/>
                  <a:pt x="0" y="2266"/>
                </a:cubicBezTo>
                <a:lnTo>
                  <a:pt x="4414" y="4818"/>
                </a:lnTo>
                <a:lnTo>
                  <a:pt x="7900" y="2835"/>
                </a:lnTo>
                <a:lnTo>
                  <a:pt x="3000" y="1"/>
                </a:lnTo>
                <a:close/>
              </a:path>
            </a:pathLst>
          </a:custGeom>
          <a:solidFill>
            <a:srgbClr val="455A6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21"/>
          <p:cNvSpPr/>
          <p:nvPr/>
        </p:nvSpPr>
        <p:spPr>
          <a:xfrm>
            <a:off x="991887" y="2812081"/>
            <a:ext cx="237208" cy="215191"/>
          </a:xfrm>
          <a:custGeom>
            <a:rect b="b" l="l" r="r" t="t"/>
            <a:pathLst>
              <a:path extrusionOk="0" h="6832" w="7531">
                <a:moveTo>
                  <a:pt x="2521" y="1"/>
                </a:moveTo>
                <a:cubicBezTo>
                  <a:pt x="2383" y="14"/>
                  <a:pt x="2244" y="93"/>
                  <a:pt x="2176" y="214"/>
                </a:cubicBezTo>
                <a:lnTo>
                  <a:pt x="62" y="3873"/>
                </a:lnTo>
                <a:cubicBezTo>
                  <a:pt x="14" y="3955"/>
                  <a:pt x="0" y="4056"/>
                  <a:pt x="18" y="4152"/>
                </a:cubicBezTo>
                <a:lnTo>
                  <a:pt x="4641" y="6831"/>
                </a:lnTo>
                <a:lnTo>
                  <a:pt x="7531" y="2918"/>
                </a:lnTo>
                <a:lnTo>
                  <a:pt x="2521" y="1"/>
                </a:lnTo>
                <a:close/>
              </a:path>
            </a:pathLst>
          </a:custGeom>
          <a:solidFill>
            <a:srgbClr val="455A6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21"/>
          <p:cNvSpPr/>
          <p:nvPr/>
        </p:nvSpPr>
        <p:spPr>
          <a:xfrm>
            <a:off x="1222762" y="2584766"/>
            <a:ext cx="240168" cy="157204"/>
          </a:xfrm>
          <a:custGeom>
            <a:rect b="b" l="l" r="r" t="t"/>
            <a:pathLst>
              <a:path extrusionOk="0" h="4991" w="7625">
                <a:moveTo>
                  <a:pt x="3314" y="1"/>
                </a:moveTo>
                <a:cubicBezTo>
                  <a:pt x="3269" y="1"/>
                  <a:pt x="3221" y="15"/>
                  <a:pt x="3169" y="46"/>
                </a:cubicBezTo>
                <a:lnTo>
                  <a:pt x="297" y="1704"/>
                </a:lnTo>
                <a:cubicBezTo>
                  <a:pt x="177" y="1773"/>
                  <a:pt x="62" y="1914"/>
                  <a:pt x="0" y="2063"/>
                </a:cubicBezTo>
                <a:lnTo>
                  <a:pt x="5069" y="4990"/>
                </a:lnTo>
                <a:lnTo>
                  <a:pt x="7624" y="3511"/>
                </a:lnTo>
                <a:lnTo>
                  <a:pt x="7624" y="2459"/>
                </a:lnTo>
                <a:lnTo>
                  <a:pt x="6731" y="1946"/>
                </a:lnTo>
                <a:lnTo>
                  <a:pt x="4821" y="838"/>
                </a:lnTo>
                <a:lnTo>
                  <a:pt x="4787" y="818"/>
                </a:lnTo>
                <a:lnTo>
                  <a:pt x="3401" y="22"/>
                </a:lnTo>
                <a:cubicBezTo>
                  <a:pt x="3376" y="7"/>
                  <a:pt x="3345" y="1"/>
                  <a:pt x="3314" y="1"/>
                </a:cubicBezTo>
                <a:close/>
              </a:path>
            </a:pathLst>
          </a:custGeom>
          <a:solidFill>
            <a:srgbClr val="455A6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21"/>
          <p:cNvSpPr/>
          <p:nvPr/>
        </p:nvSpPr>
        <p:spPr>
          <a:xfrm>
            <a:off x="1056488" y="2645870"/>
            <a:ext cx="707812" cy="903600"/>
          </a:xfrm>
          <a:custGeom>
            <a:rect b="b" l="l" r="r" t="t"/>
            <a:pathLst>
              <a:path extrusionOk="0" h="28688" w="22472">
                <a:moveTo>
                  <a:pt x="13404" y="8076"/>
                </a:moveTo>
                <a:cubicBezTo>
                  <a:pt x="14996" y="8076"/>
                  <a:pt x="16089" y="9346"/>
                  <a:pt x="16089" y="11543"/>
                </a:cubicBezTo>
                <a:cubicBezTo>
                  <a:pt x="16089" y="14635"/>
                  <a:pt x="13917" y="18401"/>
                  <a:pt x="11238" y="19949"/>
                </a:cubicBezTo>
                <a:cubicBezTo>
                  <a:pt x="10458" y="20399"/>
                  <a:pt x="9722" y="20612"/>
                  <a:pt x="9069" y="20612"/>
                </a:cubicBezTo>
                <a:cubicBezTo>
                  <a:pt x="7476" y="20612"/>
                  <a:pt x="6383" y="19342"/>
                  <a:pt x="6383" y="17145"/>
                </a:cubicBezTo>
                <a:cubicBezTo>
                  <a:pt x="6383" y="14049"/>
                  <a:pt x="8556" y="10288"/>
                  <a:pt x="11238" y="8739"/>
                </a:cubicBezTo>
                <a:cubicBezTo>
                  <a:pt x="12016" y="8289"/>
                  <a:pt x="12752" y="8076"/>
                  <a:pt x="13404" y="8076"/>
                </a:cubicBezTo>
                <a:close/>
                <a:moveTo>
                  <a:pt x="18068" y="0"/>
                </a:moveTo>
                <a:cubicBezTo>
                  <a:pt x="17944" y="0"/>
                  <a:pt x="17820" y="61"/>
                  <a:pt x="17748" y="168"/>
                </a:cubicBezTo>
                <a:lnTo>
                  <a:pt x="15623" y="3364"/>
                </a:lnTo>
                <a:cubicBezTo>
                  <a:pt x="15516" y="3525"/>
                  <a:pt x="15278" y="3640"/>
                  <a:pt x="15081" y="3640"/>
                </a:cubicBezTo>
                <a:cubicBezTo>
                  <a:pt x="15076" y="3640"/>
                  <a:pt x="15070" y="3640"/>
                  <a:pt x="15065" y="3640"/>
                </a:cubicBezTo>
                <a:cubicBezTo>
                  <a:pt x="15023" y="3639"/>
                  <a:pt x="14980" y="3638"/>
                  <a:pt x="14937" y="3638"/>
                </a:cubicBezTo>
                <a:cubicBezTo>
                  <a:pt x="14538" y="3638"/>
                  <a:pt x="14119" y="3684"/>
                  <a:pt x="13682" y="3781"/>
                </a:cubicBezTo>
                <a:cubicBezTo>
                  <a:pt x="13656" y="3786"/>
                  <a:pt x="13630" y="3789"/>
                  <a:pt x="13605" y="3789"/>
                </a:cubicBezTo>
                <a:cubicBezTo>
                  <a:pt x="13446" y="3789"/>
                  <a:pt x="13318" y="3679"/>
                  <a:pt x="13300" y="3508"/>
                </a:cubicBezTo>
                <a:lnTo>
                  <a:pt x="13020" y="719"/>
                </a:lnTo>
                <a:cubicBezTo>
                  <a:pt x="13005" y="579"/>
                  <a:pt x="12923" y="499"/>
                  <a:pt x="12814" y="499"/>
                </a:cubicBezTo>
                <a:cubicBezTo>
                  <a:pt x="12770" y="499"/>
                  <a:pt x="12722" y="512"/>
                  <a:pt x="12672" y="540"/>
                </a:cubicBezTo>
                <a:lnTo>
                  <a:pt x="9800" y="2198"/>
                </a:lnTo>
                <a:cubicBezTo>
                  <a:pt x="9627" y="2299"/>
                  <a:pt x="9476" y="2539"/>
                  <a:pt x="9458" y="2736"/>
                </a:cubicBezTo>
                <a:lnTo>
                  <a:pt x="9169" y="5932"/>
                </a:lnTo>
                <a:cubicBezTo>
                  <a:pt x="9151" y="6129"/>
                  <a:pt x="9017" y="6395"/>
                  <a:pt x="8872" y="6529"/>
                </a:cubicBezTo>
                <a:cubicBezTo>
                  <a:pt x="8311" y="7046"/>
                  <a:pt x="7776" y="7612"/>
                  <a:pt x="7276" y="8219"/>
                </a:cubicBezTo>
                <a:cubicBezTo>
                  <a:pt x="7181" y="8335"/>
                  <a:pt x="7014" y="8405"/>
                  <a:pt x="6859" y="8405"/>
                </a:cubicBezTo>
                <a:cubicBezTo>
                  <a:pt x="6807" y="8405"/>
                  <a:pt x="6757" y="8397"/>
                  <a:pt x="6710" y="8381"/>
                </a:cubicBezTo>
                <a:lnTo>
                  <a:pt x="4866" y="7736"/>
                </a:lnTo>
                <a:cubicBezTo>
                  <a:pt x="4823" y="7721"/>
                  <a:pt x="4779" y="7714"/>
                  <a:pt x="4734" y="7714"/>
                </a:cubicBezTo>
                <a:cubicBezTo>
                  <a:pt x="4581" y="7714"/>
                  <a:pt x="4426" y="7796"/>
                  <a:pt x="4348" y="7929"/>
                </a:cubicBezTo>
                <a:lnTo>
                  <a:pt x="2235" y="11588"/>
                </a:lnTo>
                <a:cubicBezTo>
                  <a:pt x="2138" y="11756"/>
                  <a:pt x="2176" y="12001"/>
                  <a:pt x="2328" y="12132"/>
                </a:cubicBezTo>
                <a:lnTo>
                  <a:pt x="3807" y="13405"/>
                </a:lnTo>
                <a:cubicBezTo>
                  <a:pt x="3959" y="13536"/>
                  <a:pt x="4021" y="13790"/>
                  <a:pt x="3952" y="13973"/>
                </a:cubicBezTo>
                <a:cubicBezTo>
                  <a:pt x="3676" y="14715"/>
                  <a:pt x="3452" y="15460"/>
                  <a:pt x="3287" y="16201"/>
                </a:cubicBezTo>
                <a:cubicBezTo>
                  <a:pt x="3242" y="16394"/>
                  <a:pt x="3080" y="16645"/>
                  <a:pt x="2918" y="16760"/>
                </a:cubicBezTo>
                <a:lnTo>
                  <a:pt x="294" y="18607"/>
                </a:lnTo>
                <a:cubicBezTo>
                  <a:pt x="131" y="18722"/>
                  <a:pt x="1" y="18973"/>
                  <a:pt x="1" y="19173"/>
                </a:cubicBezTo>
                <a:lnTo>
                  <a:pt x="1" y="22490"/>
                </a:lnTo>
                <a:cubicBezTo>
                  <a:pt x="1" y="22639"/>
                  <a:pt x="85" y="22730"/>
                  <a:pt x="204" y="22730"/>
                </a:cubicBezTo>
                <a:cubicBezTo>
                  <a:pt x="243" y="22730"/>
                  <a:pt x="285" y="22721"/>
                  <a:pt x="328" y="22700"/>
                </a:cubicBezTo>
                <a:lnTo>
                  <a:pt x="2887" y="21549"/>
                </a:lnTo>
                <a:cubicBezTo>
                  <a:pt x="2932" y="21528"/>
                  <a:pt x="2978" y="21518"/>
                  <a:pt x="3022" y="21518"/>
                </a:cubicBezTo>
                <a:cubicBezTo>
                  <a:pt x="3152" y="21518"/>
                  <a:pt x="3267" y="21604"/>
                  <a:pt x="3311" y="21745"/>
                </a:cubicBezTo>
                <a:cubicBezTo>
                  <a:pt x="3459" y="22214"/>
                  <a:pt x="3652" y="22638"/>
                  <a:pt x="3883" y="23014"/>
                </a:cubicBezTo>
                <a:cubicBezTo>
                  <a:pt x="3987" y="23183"/>
                  <a:pt x="4007" y="23455"/>
                  <a:pt x="3921" y="23631"/>
                </a:cubicBezTo>
                <a:lnTo>
                  <a:pt x="2214" y="27069"/>
                </a:lnTo>
                <a:cubicBezTo>
                  <a:pt x="2128" y="27248"/>
                  <a:pt x="2197" y="27473"/>
                  <a:pt x="2366" y="27569"/>
                </a:cubicBezTo>
                <a:lnTo>
                  <a:pt x="4218" y="28638"/>
                </a:lnTo>
                <a:cubicBezTo>
                  <a:pt x="4275" y="28672"/>
                  <a:pt x="4339" y="28688"/>
                  <a:pt x="4403" y="28688"/>
                </a:cubicBezTo>
                <a:cubicBezTo>
                  <a:pt x="4529" y="28688"/>
                  <a:pt x="4654" y="28627"/>
                  <a:pt x="4724" y="28517"/>
                </a:cubicBezTo>
                <a:lnTo>
                  <a:pt x="6848" y="25325"/>
                </a:lnTo>
                <a:cubicBezTo>
                  <a:pt x="6955" y="25163"/>
                  <a:pt x="7193" y="25048"/>
                  <a:pt x="7391" y="25048"/>
                </a:cubicBezTo>
                <a:cubicBezTo>
                  <a:pt x="7396" y="25048"/>
                  <a:pt x="7402" y="25048"/>
                  <a:pt x="7407" y="25048"/>
                </a:cubicBezTo>
                <a:cubicBezTo>
                  <a:pt x="7449" y="25049"/>
                  <a:pt x="7492" y="25050"/>
                  <a:pt x="7534" y="25050"/>
                </a:cubicBezTo>
                <a:cubicBezTo>
                  <a:pt x="7934" y="25050"/>
                  <a:pt x="8354" y="25004"/>
                  <a:pt x="8790" y="24907"/>
                </a:cubicBezTo>
                <a:cubicBezTo>
                  <a:pt x="8816" y="24902"/>
                  <a:pt x="8843" y="24899"/>
                  <a:pt x="8868" y="24899"/>
                </a:cubicBezTo>
                <a:cubicBezTo>
                  <a:pt x="9026" y="24899"/>
                  <a:pt x="9154" y="25007"/>
                  <a:pt x="9172" y="25176"/>
                </a:cubicBezTo>
                <a:lnTo>
                  <a:pt x="9455" y="27969"/>
                </a:lnTo>
                <a:cubicBezTo>
                  <a:pt x="9467" y="28108"/>
                  <a:pt x="9548" y="28188"/>
                  <a:pt x="9655" y="28188"/>
                </a:cubicBezTo>
                <a:cubicBezTo>
                  <a:pt x="9700" y="28188"/>
                  <a:pt x="9749" y="28174"/>
                  <a:pt x="9800" y="28145"/>
                </a:cubicBezTo>
                <a:lnTo>
                  <a:pt x="12672" y="26486"/>
                </a:lnTo>
                <a:cubicBezTo>
                  <a:pt x="12845" y="26390"/>
                  <a:pt x="12996" y="26149"/>
                  <a:pt x="13017" y="25952"/>
                </a:cubicBezTo>
                <a:lnTo>
                  <a:pt x="13303" y="22756"/>
                </a:lnTo>
                <a:cubicBezTo>
                  <a:pt x="13320" y="22556"/>
                  <a:pt x="13459" y="22290"/>
                  <a:pt x="13603" y="22156"/>
                </a:cubicBezTo>
                <a:cubicBezTo>
                  <a:pt x="14162" y="21642"/>
                  <a:pt x="14696" y="21076"/>
                  <a:pt x="15200" y="20469"/>
                </a:cubicBezTo>
                <a:cubicBezTo>
                  <a:pt x="15293" y="20353"/>
                  <a:pt x="15458" y="20283"/>
                  <a:pt x="15613" y="20283"/>
                </a:cubicBezTo>
                <a:cubicBezTo>
                  <a:pt x="15665" y="20283"/>
                  <a:pt x="15715" y="20291"/>
                  <a:pt x="15762" y="20307"/>
                </a:cubicBezTo>
                <a:lnTo>
                  <a:pt x="17606" y="20952"/>
                </a:lnTo>
                <a:cubicBezTo>
                  <a:pt x="17649" y="20967"/>
                  <a:pt x="17693" y="20974"/>
                  <a:pt x="17739" y="20974"/>
                </a:cubicBezTo>
                <a:cubicBezTo>
                  <a:pt x="17892" y="20974"/>
                  <a:pt x="18049" y="20892"/>
                  <a:pt x="18123" y="20759"/>
                </a:cubicBezTo>
                <a:lnTo>
                  <a:pt x="20237" y="17101"/>
                </a:lnTo>
                <a:cubicBezTo>
                  <a:pt x="20337" y="16928"/>
                  <a:pt x="20296" y="16687"/>
                  <a:pt x="20144" y="16556"/>
                </a:cubicBezTo>
                <a:lnTo>
                  <a:pt x="18665" y="15280"/>
                </a:lnTo>
                <a:cubicBezTo>
                  <a:pt x="18513" y="15153"/>
                  <a:pt x="18451" y="14898"/>
                  <a:pt x="18520" y="14711"/>
                </a:cubicBezTo>
                <a:cubicBezTo>
                  <a:pt x="18796" y="13973"/>
                  <a:pt x="19020" y="13229"/>
                  <a:pt x="19185" y="12484"/>
                </a:cubicBezTo>
                <a:cubicBezTo>
                  <a:pt x="19231" y="12291"/>
                  <a:pt x="19392" y="12043"/>
                  <a:pt x="19554" y="11929"/>
                </a:cubicBezTo>
                <a:lnTo>
                  <a:pt x="22178" y="10081"/>
                </a:lnTo>
                <a:cubicBezTo>
                  <a:pt x="22340" y="9966"/>
                  <a:pt x="22471" y="9715"/>
                  <a:pt x="22471" y="9515"/>
                </a:cubicBezTo>
                <a:lnTo>
                  <a:pt x="22471" y="6198"/>
                </a:lnTo>
                <a:cubicBezTo>
                  <a:pt x="22471" y="6050"/>
                  <a:pt x="22388" y="5958"/>
                  <a:pt x="22269" y="5958"/>
                </a:cubicBezTo>
                <a:cubicBezTo>
                  <a:pt x="22230" y="5958"/>
                  <a:pt x="22188" y="5968"/>
                  <a:pt x="22143" y="5988"/>
                </a:cubicBezTo>
                <a:lnTo>
                  <a:pt x="19589" y="7140"/>
                </a:lnTo>
                <a:cubicBezTo>
                  <a:pt x="19543" y="7161"/>
                  <a:pt x="19496" y="7170"/>
                  <a:pt x="19452" y="7170"/>
                </a:cubicBezTo>
                <a:cubicBezTo>
                  <a:pt x="19320" y="7170"/>
                  <a:pt x="19205" y="7084"/>
                  <a:pt x="19161" y="6943"/>
                </a:cubicBezTo>
                <a:cubicBezTo>
                  <a:pt x="19013" y="6474"/>
                  <a:pt x="18820" y="6050"/>
                  <a:pt x="18593" y="5674"/>
                </a:cubicBezTo>
                <a:cubicBezTo>
                  <a:pt x="18489" y="5505"/>
                  <a:pt x="18465" y="5233"/>
                  <a:pt x="18551" y="5053"/>
                </a:cubicBezTo>
                <a:lnTo>
                  <a:pt x="20258" y="1619"/>
                </a:lnTo>
                <a:cubicBezTo>
                  <a:pt x="20344" y="1440"/>
                  <a:pt x="20278" y="1215"/>
                  <a:pt x="20106" y="1119"/>
                </a:cubicBezTo>
                <a:lnTo>
                  <a:pt x="18254" y="50"/>
                </a:lnTo>
                <a:cubicBezTo>
                  <a:pt x="18197" y="16"/>
                  <a:pt x="18133" y="0"/>
                  <a:pt x="18068" y="0"/>
                </a:cubicBezTo>
                <a:close/>
              </a:path>
            </a:pathLst>
          </a:custGeom>
          <a:solidFill>
            <a:srgbClr val="3747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21"/>
          <p:cNvSpPr/>
          <p:nvPr/>
        </p:nvSpPr>
        <p:spPr>
          <a:xfrm>
            <a:off x="813550" y="2438808"/>
            <a:ext cx="862654" cy="804446"/>
          </a:xfrm>
          <a:custGeom>
            <a:rect b="b" l="l" r="r" t="t"/>
            <a:pathLst>
              <a:path extrusionOk="0" h="25540" w="27388">
                <a:moveTo>
                  <a:pt x="17514" y="1"/>
                </a:moveTo>
                <a:cubicBezTo>
                  <a:pt x="15883" y="1"/>
                  <a:pt x="14044" y="534"/>
                  <a:pt x="12096" y="1659"/>
                </a:cubicBezTo>
                <a:cubicBezTo>
                  <a:pt x="5728" y="5335"/>
                  <a:pt x="504" y="14017"/>
                  <a:pt x="0" y="21513"/>
                </a:cubicBezTo>
                <a:lnTo>
                  <a:pt x="6841" y="25540"/>
                </a:lnTo>
                <a:cubicBezTo>
                  <a:pt x="7348" y="18044"/>
                  <a:pt x="12569" y="9366"/>
                  <a:pt x="18933" y="5687"/>
                </a:cubicBezTo>
                <a:cubicBezTo>
                  <a:pt x="20520" y="4773"/>
                  <a:pt x="22033" y="4252"/>
                  <a:pt x="23422" y="4090"/>
                </a:cubicBezTo>
                <a:cubicBezTo>
                  <a:pt x="23743" y="4052"/>
                  <a:pt x="24058" y="4032"/>
                  <a:pt x="24365" y="4032"/>
                </a:cubicBezTo>
                <a:cubicBezTo>
                  <a:pt x="25480" y="4032"/>
                  <a:pt x="26498" y="4285"/>
                  <a:pt x="27388" y="4766"/>
                </a:cubicBezTo>
                <a:lnTo>
                  <a:pt x="20854" y="918"/>
                </a:lnTo>
                <a:lnTo>
                  <a:pt x="20596" y="763"/>
                </a:lnTo>
                <a:cubicBezTo>
                  <a:pt x="19694" y="262"/>
                  <a:pt x="18655" y="1"/>
                  <a:pt x="17514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21"/>
          <p:cNvSpPr/>
          <p:nvPr/>
        </p:nvSpPr>
        <p:spPr>
          <a:xfrm>
            <a:off x="3616494" y="2197885"/>
            <a:ext cx="24348" cy="21796"/>
          </a:xfrm>
          <a:custGeom>
            <a:rect b="b" l="l" r="r" t="t"/>
            <a:pathLst>
              <a:path extrusionOk="0" h="692" w="773">
                <a:moveTo>
                  <a:pt x="463" y="1"/>
                </a:moveTo>
                <a:cubicBezTo>
                  <a:pt x="365" y="1"/>
                  <a:pt x="266" y="35"/>
                  <a:pt x="186" y="105"/>
                </a:cubicBezTo>
                <a:cubicBezTo>
                  <a:pt x="14" y="257"/>
                  <a:pt x="0" y="519"/>
                  <a:pt x="152" y="692"/>
                </a:cubicBezTo>
                <a:lnTo>
                  <a:pt x="772" y="140"/>
                </a:lnTo>
                <a:cubicBezTo>
                  <a:pt x="691" y="47"/>
                  <a:pt x="577" y="1"/>
                  <a:pt x="463" y="1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21"/>
          <p:cNvSpPr/>
          <p:nvPr/>
        </p:nvSpPr>
        <p:spPr>
          <a:xfrm>
            <a:off x="3620148" y="2211744"/>
            <a:ext cx="27214" cy="15875"/>
          </a:xfrm>
          <a:custGeom>
            <a:rect b="b" l="l" r="r" t="t"/>
            <a:pathLst>
              <a:path extrusionOk="0" h="504" w="864">
                <a:moveTo>
                  <a:pt x="408" y="1"/>
                </a:moveTo>
                <a:cubicBezTo>
                  <a:pt x="215" y="1"/>
                  <a:pt x="43" y="133"/>
                  <a:pt x="1" y="327"/>
                </a:cubicBezTo>
                <a:lnTo>
                  <a:pt x="815" y="503"/>
                </a:lnTo>
                <a:cubicBezTo>
                  <a:pt x="863" y="279"/>
                  <a:pt x="722" y="58"/>
                  <a:pt x="497" y="10"/>
                </a:cubicBezTo>
                <a:cubicBezTo>
                  <a:pt x="467" y="4"/>
                  <a:pt x="437" y="1"/>
                  <a:pt x="408" y="1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21"/>
          <p:cNvSpPr/>
          <p:nvPr/>
        </p:nvSpPr>
        <p:spPr>
          <a:xfrm>
            <a:off x="3324766" y="3684082"/>
            <a:ext cx="176732" cy="152700"/>
          </a:xfrm>
          <a:custGeom>
            <a:rect b="b" l="l" r="r" t="t"/>
            <a:pathLst>
              <a:path extrusionOk="0" h="4848" w="5611">
                <a:moveTo>
                  <a:pt x="5083" y="0"/>
                </a:moveTo>
                <a:cubicBezTo>
                  <a:pt x="5076" y="0"/>
                  <a:pt x="5068" y="1"/>
                  <a:pt x="5059" y="3"/>
                </a:cubicBezTo>
                <a:lnTo>
                  <a:pt x="5090" y="248"/>
                </a:lnTo>
                <a:cubicBezTo>
                  <a:pt x="4951" y="470"/>
                  <a:pt x="4446" y="593"/>
                  <a:pt x="3966" y="593"/>
                </a:cubicBezTo>
                <a:cubicBezTo>
                  <a:pt x="3685" y="593"/>
                  <a:pt x="3412" y="551"/>
                  <a:pt x="3225" y="461"/>
                </a:cubicBezTo>
                <a:cubicBezTo>
                  <a:pt x="3225" y="461"/>
                  <a:pt x="2345" y="1920"/>
                  <a:pt x="2028" y="2269"/>
                </a:cubicBezTo>
                <a:cubicBezTo>
                  <a:pt x="1538" y="2807"/>
                  <a:pt x="997" y="3234"/>
                  <a:pt x="418" y="3668"/>
                </a:cubicBezTo>
                <a:cubicBezTo>
                  <a:pt x="332" y="3734"/>
                  <a:pt x="239" y="3803"/>
                  <a:pt x="193" y="3899"/>
                </a:cubicBezTo>
                <a:cubicBezTo>
                  <a:pt x="118" y="4058"/>
                  <a:pt x="1" y="4448"/>
                  <a:pt x="718" y="4699"/>
                </a:cubicBezTo>
                <a:cubicBezTo>
                  <a:pt x="996" y="4797"/>
                  <a:pt x="1302" y="4848"/>
                  <a:pt x="1610" y="4848"/>
                </a:cubicBezTo>
                <a:cubicBezTo>
                  <a:pt x="2080" y="4848"/>
                  <a:pt x="2554" y="4731"/>
                  <a:pt x="2942" y="4489"/>
                </a:cubicBezTo>
                <a:cubicBezTo>
                  <a:pt x="3532" y="4117"/>
                  <a:pt x="3559" y="3348"/>
                  <a:pt x="4114" y="2910"/>
                </a:cubicBezTo>
                <a:cubicBezTo>
                  <a:pt x="4528" y="2582"/>
                  <a:pt x="5045" y="2500"/>
                  <a:pt x="5380" y="2075"/>
                </a:cubicBezTo>
                <a:cubicBezTo>
                  <a:pt x="5610" y="1779"/>
                  <a:pt x="5552" y="1386"/>
                  <a:pt x="5432" y="896"/>
                </a:cubicBezTo>
                <a:cubicBezTo>
                  <a:pt x="5303" y="391"/>
                  <a:pt x="5241" y="0"/>
                  <a:pt x="5083" y="0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21"/>
          <p:cNvSpPr/>
          <p:nvPr/>
        </p:nvSpPr>
        <p:spPr>
          <a:xfrm>
            <a:off x="3354846" y="3636143"/>
            <a:ext cx="131565" cy="165519"/>
          </a:xfrm>
          <a:custGeom>
            <a:rect b="b" l="l" r="r" t="t"/>
            <a:pathLst>
              <a:path extrusionOk="0" h="5255" w="4177">
                <a:moveTo>
                  <a:pt x="3925" y="1"/>
                </a:moveTo>
                <a:lnTo>
                  <a:pt x="2122" y="129"/>
                </a:lnTo>
                <a:cubicBezTo>
                  <a:pt x="2122" y="129"/>
                  <a:pt x="2222" y="1073"/>
                  <a:pt x="2263" y="1439"/>
                </a:cubicBezTo>
                <a:cubicBezTo>
                  <a:pt x="2300" y="1808"/>
                  <a:pt x="2173" y="2142"/>
                  <a:pt x="2001" y="2421"/>
                </a:cubicBezTo>
                <a:cubicBezTo>
                  <a:pt x="1714" y="2881"/>
                  <a:pt x="1277" y="3567"/>
                  <a:pt x="1073" y="3791"/>
                </a:cubicBezTo>
                <a:cubicBezTo>
                  <a:pt x="911" y="3966"/>
                  <a:pt x="742" y="4128"/>
                  <a:pt x="573" y="4283"/>
                </a:cubicBezTo>
                <a:lnTo>
                  <a:pt x="573" y="4291"/>
                </a:lnTo>
                <a:cubicBezTo>
                  <a:pt x="1" y="4873"/>
                  <a:pt x="21" y="4994"/>
                  <a:pt x="256" y="5149"/>
                </a:cubicBezTo>
                <a:cubicBezTo>
                  <a:pt x="355" y="5215"/>
                  <a:pt x="482" y="5255"/>
                  <a:pt x="637" y="5255"/>
                </a:cubicBezTo>
                <a:cubicBezTo>
                  <a:pt x="840" y="5255"/>
                  <a:pt x="1093" y="5186"/>
                  <a:pt x="1394" y="5018"/>
                </a:cubicBezTo>
                <a:cubicBezTo>
                  <a:pt x="1925" y="4718"/>
                  <a:pt x="2673" y="3538"/>
                  <a:pt x="3259" y="3032"/>
                </a:cubicBezTo>
                <a:cubicBezTo>
                  <a:pt x="3845" y="2529"/>
                  <a:pt x="4176" y="2170"/>
                  <a:pt x="4135" y="1770"/>
                </a:cubicBezTo>
                <a:lnTo>
                  <a:pt x="3925" y="1"/>
                </a:lnTo>
                <a:close/>
              </a:path>
            </a:pathLst>
          </a:custGeom>
          <a:solidFill>
            <a:srgbClr val="FFA8A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21"/>
          <p:cNvSpPr/>
          <p:nvPr/>
        </p:nvSpPr>
        <p:spPr>
          <a:xfrm>
            <a:off x="3505214" y="3751990"/>
            <a:ext cx="174276" cy="155346"/>
          </a:xfrm>
          <a:custGeom>
            <a:rect b="b" l="l" r="r" t="t"/>
            <a:pathLst>
              <a:path extrusionOk="0" h="4932" w="5533">
                <a:moveTo>
                  <a:pt x="5070" y="0"/>
                </a:moveTo>
                <a:cubicBezTo>
                  <a:pt x="5066" y="0"/>
                  <a:pt x="5061" y="1"/>
                  <a:pt x="5057" y="2"/>
                </a:cubicBezTo>
                <a:lnTo>
                  <a:pt x="5057" y="209"/>
                </a:lnTo>
                <a:cubicBezTo>
                  <a:pt x="4919" y="364"/>
                  <a:pt x="4540" y="512"/>
                  <a:pt x="4109" y="530"/>
                </a:cubicBezTo>
                <a:cubicBezTo>
                  <a:pt x="4089" y="531"/>
                  <a:pt x="4067" y="531"/>
                  <a:pt x="4043" y="531"/>
                </a:cubicBezTo>
                <a:cubicBezTo>
                  <a:pt x="3738" y="531"/>
                  <a:pt x="3158" y="470"/>
                  <a:pt x="3161" y="274"/>
                </a:cubicBezTo>
                <a:lnTo>
                  <a:pt x="3161" y="2"/>
                </a:lnTo>
                <a:cubicBezTo>
                  <a:pt x="3054" y="323"/>
                  <a:pt x="2558" y="1692"/>
                  <a:pt x="1805" y="2378"/>
                </a:cubicBezTo>
                <a:cubicBezTo>
                  <a:pt x="1205" y="2922"/>
                  <a:pt x="392" y="3554"/>
                  <a:pt x="182" y="4160"/>
                </a:cubicBezTo>
                <a:cubicBezTo>
                  <a:pt x="1" y="4696"/>
                  <a:pt x="937" y="4932"/>
                  <a:pt x="1569" y="4932"/>
                </a:cubicBezTo>
                <a:cubicBezTo>
                  <a:pt x="1685" y="4932"/>
                  <a:pt x="1791" y="4924"/>
                  <a:pt x="1878" y="4908"/>
                </a:cubicBezTo>
                <a:cubicBezTo>
                  <a:pt x="2526" y="4792"/>
                  <a:pt x="3368" y="4426"/>
                  <a:pt x="3826" y="3864"/>
                </a:cubicBezTo>
                <a:cubicBezTo>
                  <a:pt x="4146" y="3468"/>
                  <a:pt x="4350" y="2998"/>
                  <a:pt x="4581" y="2688"/>
                </a:cubicBezTo>
                <a:cubicBezTo>
                  <a:pt x="4808" y="2378"/>
                  <a:pt x="5340" y="2029"/>
                  <a:pt x="5464" y="1671"/>
                </a:cubicBezTo>
                <a:cubicBezTo>
                  <a:pt x="5533" y="1474"/>
                  <a:pt x="5450" y="1040"/>
                  <a:pt x="5354" y="675"/>
                </a:cubicBezTo>
                <a:cubicBezTo>
                  <a:pt x="5271" y="353"/>
                  <a:pt x="5178" y="0"/>
                  <a:pt x="5070" y="0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21"/>
          <p:cNvSpPr/>
          <p:nvPr/>
        </p:nvSpPr>
        <p:spPr>
          <a:xfrm>
            <a:off x="3532522" y="3703043"/>
            <a:ext cx="131975" cy="160763"/>
          </a:xfrm>
          <a:custGeom>
            <a:rect b="b" l="l" r="r" t="t"/>
            <a:pathLst>
              <a:path extrusionOk="0" h="5104" w="4190">
                <a:moveTo>
                  <a:pt x="2294" y="1"/>
                </a:moveTo>
                <a:lnTo>
                  <a:pt x="2294" y="1083"/>
                </a:lnTo>
                <a:cubicBezTo>
                  <a:pt x="2294" y="1425"/>
                  <a:pt x="2224" y="1766"/>
                  <a:pt x="2094" y="2081"/>
                </a:cubicBezTo>
                <a:cubicBezTo>
                  <a:pt x="1863" y="2635"/>
                  <a:pt x="1463" y="3449"/>
                  <a:pt x="938" y="3928"/>
                </a:cubicBezTo>
                <a:cubicBezTo>
                  <a:pt x="770" y="4083"/>
                  <a:pt x="583" y="4245"/>
                  <a:pt x="397" y="4411"/>
                </a:cubicBezTo>
                <a:cubicBezTo>
                  <a:pt x="0" y="4873"/>
                  <a:pt x="208" y="5104"/>
                  <a:pt x="722" y="5104"/>
                </a:cubicBezTo>
                <a:cubicBezTo>
                  <a:pt x="810" y="5104"/>
                  <a:pt x="907" y="5097"/>
                  <a:pt x="1011" y="5084"/>
                </a:cubicBezTo>
                <a:cubicBezTo>
                  <a:pt x="1763" y="4980"/>
                  <a:pt x="2394" y="4398"/>
                  <a:pt x="2725" y="3938"/>
                </a:cubicBezTo>
                <a:cubicBezTo>
                  <a:pt x="3217" y="3256"/>
                  <a:pt x="4090" y="2208"/>
                  <a:pt x="4180" y="1815"/>
                </a:cubicBezTo>
                <a:lnTo>
                  <a:pt x="4190" y="1807"/>
                </a:lnTo>
                <a:lnTo>
                  <a:pt x="4190" y="1763"/>
                </a:lnTo>
                <a:lnTo>
                  <a:pt x="4190" y="1"/>
                </a:lnTo>
                <a:close/>
              </a:path>
            </a:pathLst>
          </a:custGeom>
          <a:solidFill>
            <a:srgbClr val="FFA8A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21"/>
          <p:cNvSpPr/>
          <p:nvPr/>
        </p:nvSpPr>
        <p:spPr>
          <a:xfrm>
            <a:off x="3346940" y="2817404"/>
            <a:ext cx="351985" cy="901773"/>
          </a:xfrm>
          <a:custGeom>
            <a:rect b="b" l="l" r="r" t="t"/>
            <a:pathLst>
              <a:path extrusionOk="0" h="28630" w="11175">
                <a:moveTo>
                  <a:pt x="1300" y="1"/>
                </a:moveTo>
                <a:cubicBezTo>
                  <a:pt x="1300" y="1"/>
                  <a:pt x="0" y="13972"/>
                  <a:pt x="100" y="15109"/>
                </a:cubicBezTo>
                <a:cubicBezTo>
                  <a:pt x="269" y="17016"/>
                  <a:pt x="2373" y="26585"/>
                  <a:pt x="2373" y="26585"/>
                </a:cubicBezTo>
                <a:cubicBezTo>
                  <a:pt x="2567" y="26613"/>
                  <a:pt x="2746" y="26625"/>
                  <a:pt x="2911" y="26625"/>
                </a:cubicBezTo>
                <a:cubicBezTo>
                  <a:pt x="3801" y="26625"/>
                  <a:pt x="4262" y="26274"/>
                  <a:pt x="4262" y="26274"/>
                </a:cubicBezTo>
                <a:cubicBezTo>
                  <a:pt x="4262" y="26274"/>
                  <a:pt x="4424" y="19413"/>
                  <a:pt x="4273" y="17827"/>
                </a:cubicBezTo>
                <a:cubicBezTo>
                  <a:pt x="4176" y="16823"/>
                  <a:pt x="3555" y="15469"/>
                  <a:pt x="3555" y="15469"/>
                </a:cubicBezTo>
                <a:lnTo>
                  <a:pt x="5172" y="7603"/>
                </a:lnTo>
                <a:cubicBezTo>
                  <a:pt x="5172" y="7603"/>
                  <a:pt x="5741" y="13131"/>
                  <a:pt x="6038" y="15482"/>
                </a:cubicBezTo>
                <a:cubicBezTo>
                  <a:pt x="6379" y="18179"/>
                  <a:pt x="8186" y="28426"/>
                  <a:pt x="8186" y="28426"/>
                </a:cubicBezTo>
                <a:cubicBezTo>
                  <a:pt x="8500" y="28577"/>
                  <a:pt x="8799" y="28630"/>
                  <a:pt x="9064" y="28630"/>
                </a:cubicBezTo>
                <a:cubicBezTo>
                  <a:pt x="9675" y="28630"/>
                  <a:pt x="10102" y="28350"/>
                  <a:pt x="10102" y="28350"/>
                </a:cubicBezTo>
                <a:cubicBezTo>
                  <a:pt x="10102" y="28350"/>
                  <a:pt x="10775" y="21543"/>
                  <a:pt x="10513" y="18833"/>
                </a:cubicBezTo>
                <a:cubicBezTo>
                  <a:pt x="10293" y="16540"/>
                  <a:pt x="9696" y="15517"/>
                  <a:pt x="9651" y="14996"/>
                </a:cubicBezTo>
                <a:cubicBezTo>
                  <a:pt x="9651" y="14996"/>
                  <a:pt x="11175" y="3680"/>
                  <a:pt x="9706" y="470"/>
                </a:cubicBezTo>
                <a:lnTo>
                  <a:pt x="1300" y="1"/>
                </a:lnTo>
                <a:close/>
              </a:path>
            </a:pathLst>
          </a:custGeom>
          <a:solidFill>
            <a:srgbClr val="3747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21"/>
          <p:cNvSpPr/>
          <p:nvPr/>
        </p:nvSpPr>
        <p:spPr>
          <a:xfrm>
            <a:off x="3402312" y="2933849"/>
            <a:ext cx="107564" cy="341338"/>
          </a:xfrm>
          <a:custGeom>
            <a:rect b="b" l="l" r="r" t="t"/>
            <a:pathLst>
              <a:path extrusionOk="0" h="10837" w="3415">
                <a:moveTo>
                  <a:pt x="1" y="0"/>
                </a:moveTo>
                <a:cubicBezTo>
                  <a:pt x="1" y="0"/>
                  <a:pt x="963" y="1196"/>
                  <a:pt x="2390" y="1586"/>
                </a:cubicBezTo>
                <a:lnTo>
                  <a:pt x="2924" y="3885"/>
                </a:lnTo>
                <a:lnTo>
                  <a:pt x="1987" y="10837"/>
                </a:lnTo>
                <a:lnTo>
                  <a:pt x="3414" y="3906"/>
                </a:lnTo>
                <a:lnTo>
                  <a:pt x="2935" y="1279"/>
                </a:lnTo>
                <a:cubicBezTo>
                  <a:pt x="2935" y="1279"/>
                  <a:pt x="917" y="862"/>
                  <a:pt x="1" y="0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21"/>
          <p:cNvSpPr/>
          <p:nvPr/>
        </p:nvSpPr>
        <p:spPr>
          <a:xfrm>
            <a:off x="3623329" y="2671100"/>
            <a:ext cx="106997" cy="154810"/>
          </a:xfrm>
          <a:custGeom>
            <a:rect b="b" l="l" r="r" t="t"/>
            <a:pathLst>
              <a:path extrusionOk="0" h="4915" w="3397">
                <a:moveTo>
                  <a:pt x="2645" y="1"/>
                </a:moveTo>
                <a:lnTo>
                  <a:pt x="0" y="812"/>
                </a:lnTo>
                <a:lnTo>
                  <a:pt x="473" y="3125"/>
                </a:lnTo>
                <a:lnTo>
                  <a:pt x="2700" y="4914"/>
                </a:lnTo>
                <a:cubicBezTo>
                  <a:pt x="3396" y="4773"/>
                  <a:pt x="3342" y="3928"/>
                  <a:pt x="3328" y="3718"/>
                </a:cubicBezTo>
                <a:cubicBezTo>
                  <a:pt x="3310" y="3508"/>
                  <a:pt x="2917" y="1259"/>
                  <a:pt x="2645" y="1"/>
                </a:cubicBezTo>
                <a:close/>
              </a:path>
            </a:pathLst>
          </a:custGeom>
          <a:solidFill>
            <a:srgbClr val="FFA8A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21"/>
          <p:cNvSpPr/>
          <p:nvPr/>
        </p:nvSpPr>
        <p:spPr>
          <a:xfrm>
            <a:off x="3286024" y="2638846"/>
            <a:ext cx="117297" cy="124730"/>
          </a:xfrm>
          <a:custGeom>
            <a:rect b="b" l="l" r="r" t="t"/>
            <a:pathLst>
              <a:path extrusionOk="0" h="3960" w="3724">
                <a:moveTo>
                  <a:pt x="1248" y="1"/>
                </a:moveTo>
                <a:lnTo>
                  <a:pt x="0" y="2294"/>
                </a:lnTo>
                <a:lnTo>
                  <a:pt x="1945" y="3959"/>
                </a:lnTo>
                <a:lnTo>
                  <a:pt x="3724" y="1136"/>
                </a:lnTo>
                <a:lnTo>
                  <a:pt x="1248" y="1"/>
                </a:lnTo>
                <a:close/>
              </a:path>
            </a:pathLst>
          </a:custGeom>
          <a:solidFill>
            <a:srgbClr val="F28F8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21"/>
          <p:cNvSpPr/>
          <p:nvPr/>
        </p:nvSpPr>
        <p:spPr>
          <a:xfrm>
            <a:off x="3315191" y="2478022"/>
            <a:ext cx="157865" cy="218278"/>
          </a:xfrm>
          <a:custGeom>
            <a:rect b="b" l="l" r="r" t="t"/>
            <a:pathLst>
              <a:path extrusionOk="0" h="6930" w="5012">
                <a:moveTo>
                  <a:pt x="5012" y="0"/>
                </a:moveTo>
                <a:lnTo>
                  <a:pt x="5012" y="0"/>
                </a:lnTo>
                <a:cubicBezTo>
                  <a:pt x="3774" y="14"/>
                  <a:pt x="2408" y="466"/>
                  <a:pt x="1939" y="1434"/>
                </a:cubicBezTo>
                <a:cubicBezTo>
                  <a:pt x="1470" y="2407"/>
                  <a:pt x="1" y="5435"/>
                  <a:pt x="1" y="5435"/>
                </a:cubicBezTo>
                <a:cubicBezTo>
                  <a:pt x="1" y="5435"/>
                  <a:pt x="1024" y="6930"/>
                  <a:pt x="2659" y="6930"/>
                </a:cubicBezTo>
                <a:cubicBezTo>
                  <a:pt x="2717" y="6930"/>
                  <a:pt x="2776" y="6928"/>
                  <a:pt x="2835" y="6924"/>
                </a:cubicBezTo>
                <a:lnTo>
                  <a:pt x="5012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21"/>
          <p:cNvSpPr/>
          <p:nvPr/>
        </p:nvSpPr>
        <p:spPr>
          <a:xfrm>
            <a:off x="3376359" y="2478022"/>
            <a:ext cx="284485" cy="386222"/>
          </a:xfrm>
          <a:custGeom>
            <a:rect b="b" l="l" r="r" t="t"/>
            <a:pathLst>
              <a:path extrusionOk="0" h="12262" w="9032">
                <a:moveTo>
                  <a:pt x="3248" y="0"/>
                </a:moveTo>
                <a:cubicBezTo>
                  <a:pt x="1552" y="0"/>
                  <a:pt x="700" y="1679"/>
                  <a:pt x="249" y="3466"/>
                </a:cubicBezTo>
                <a:cubicBezTo>
                  <a:pt x="0" y="4428"/>
                  <a:pt x="218" y="6186"/>
                  <a:pt x="301" y="7744"/>
                </a:cubicBezTo>
                <a:cubicBezTo>
                  <a:pt x="380" y="9207"/>
                  <a:pt x="325" y="10489"/>
                  <a:pt x="366" y="10776"/>
                </a:cubicBezTo>
                <a:cubicBezTo>
                  <a:pt x="966" y="11587"/>
                  <a:pt x="2708" y="12261"/>
                  <a:pt x="4720" y="12261"/>
                </a:cubicBezTo>
                <a:cubicBezTo>
                  <a:pt x="6036" y="12261"/>
                  <a:pt x="7467" y="11973"/>
                  <a:pt x="8772" y="11245"/>
                </a:cubicBezTo>
                <a:cubicBezTo>
                  <a:pt x="8055" y="9841"/>
                  <a:pt x="7441" y="8352"/>
                  <a:pt x="7441" y="8352"/>
                </a:cubicBezTo>
                <a:lnTo>
                  <a:pt x="8755" y="4552"/>
                </a:lnTo>
                <a:cubicBezTo>
                  <a:pt x="9031" y="3759"/>
                  <a:pt x="9024" y="2879"/>
                  <a:pt x="8665" y="2125"/>
                </a:cubicBezTo>
                <a:cubicBezTo>
                  <a:pt x="8193" y="1128"/>
                  <a:pt x="7300" y="359"/>
                  <a:pt x="6176" y="86"/>
                </a:cubicBezTo>
                <a:lnTo>
                  <a:pt x="3248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21"/>
          <p:cNvSpPr/>
          <p:nvPr/>
        </p:nvSpPr>
        <p:spPr>
          <a:xfrm>
            <a:off x="3586414" y="2480730"/>
            <a:ext cx="128825" cy="245051"/>
          </a:xfrm>
          <a:custGeom>
            <a:rect b="b" l="l" r="r" t="t"/>
            <a:pathLst>
              <a:path extrusionOk="0" h="7780" w="4090">
                <a:moveTo>
                  <a:pt x="0" y="0"/>
                </a:moveTo>
                <a:lnTo>
                  <a:pt x="717" y="5724"/>
                </a:lnTo>
                <a:lnTo>
                  <a:pt x="1300" y="7779"/>
                </a:lnTo>
                <a:cubicBezTo>
                  <a:pt x="1306" y="7779"/>
                  <a:pt x="1312" y="7779"/>
                  <a:pt x="1319" y="7779"/>
                </a:cubicBezTo>
                <a:cubicBezTo>
                  <a:pt x="3172" y="7779"/>
                  <a:pt x="4089" y="6714"/>
                  <a:pt x="4089" y="6714"/>
                </a:cubicBezTo>
                <a:cubicBezTo>
                  <a:pt x="4089" y="6714"/>
                  <a:pt x="3924" y="5772"/>
                  <a:pt x="3344" y="3062"/>
                </a:cubicBezTo>
                <a:cubicBezTo>
                  <a:pt x="2776" y="387"/>
                  <a:pt x="1124" y="159"/>
                  <a:pt x="0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21"/>
          <p:cNvSpPr/>
          <p:nvPr/>
        </p:nvSpPr>
        <p:spPr>
          <a:xfrm>
            <a:off x="3612588" y="2720613"/>
            <a:ext cx="5229" cy="15024"/>
          </a:xfrm>
          <a:custGeom>
            <a:rect b="b" l="l" r="r" t="t"/>
            <a:pathLst>
              <a:path extrusionOk="0" h="477" w="166">
                <a:moveTo>
                  <a:pt x="166" y="1"/>
                </a:moveTo>
                <a:lnTo>
                  <a:pt x="0" y="477"/>
                </a:lnTo>
                <a:lnTo>
                  <a:pt x="0" y="477"/>
                </a:lnTo>
                <a:close/>
              </a:path>
            </a:pathLst>
          </a:custGeom>
          <a:solidFill>
            <a:srgbClr val="E5E5E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21"/>
          <p:cNvSpPr/>
          <p:nvPr/>
        </p:nvSpPr>
        <p:spPr>
          <a:xfrm>
            <a:off x="3602352" y="2638846"/>
            <a:ext cx="19938" cy="96792"/>
          </a:xfrm>
          <a:custGeom>
            <a:rect b="b" l="l" r="r" t="t"/>
            <a:pathLst>
              <a:path extrusionOk="0" h="3073" w="633">
                <a:moveTo>
                  <a:pt x="21" y="1"/>
                </a:moveTo>
                <a:cubicBezTo>
                  <a:pt x="21" y="1"/>
                  <a:pt x="1" y="1712"/>
                  <a:pt x="325" y="3073"/>
                </a:cubicBezTo>
                <a:lnTo>
                  <a:pt x="491" y="2597"/>
                </a:lnTo>
                <a:lnTo>
                  <a:pt x="632" y="2191"/>
                </a:lnTo>
                <a:cubicBezTo>
                  <a:pt x="632" y="2191"/>
                  <a:pt x="252" y="983"/>
                  <a:pt x="21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21"/>
          <p:cNvSpPr/>
          <p:nvPr/>
        </p:nvSpPr>
        <p:spPr>
          <a:xfrm>
            <a:off x="3404706" y="2241918"/>
            <a:ext cx="217585" cy="299730"/>
          </a:xfrm>
          <a:custGeom>
            <a:rect b="b" l="l" r="r" t="t"/>
            <a:pathLst>
              <a:path extrusionOk="0" h="9516" w="6908">
                <a:moveTo>
                  <a:pt x="997" y="1"/>
                </a:moveTo>
                <a:cubicBezTo>
                  <a:pt x="552" y="262"/>
                  <a:pt x="1" y="1383"/>
                  <a:pt x="55" y="3734"/>
                </a:cubicBezTo>
                <a:cubicBezTo>
                  <a:pt x="101" y="5724"/>
                  <a:pt x="749" y="6217"/>
                  <a:pt x="1073" y="6358"/>
                </a:cubicBezTo>
                <a:cubicBezTo>
                  <a:pt x="1195" y="6412"/>
                  <a:pt x="1361" y="6433"/>
                  <a:pt x="1552" y="6433"/>
                </a:cubicBezTo>
                <a:cubicBezTo>
                  <a:pt x="1866" y="6433"/>
                  <a:pt x="2250" y="6376"/>
                  <a:pt x="2628" y="6314"/>
                </a:cubicBezTo>
                <a:lnTo>
                  <a:pt x="2628" y="7507"/>
                </a:lnTo>
                <a:cubicBezTo>
                  <a:pt x="2628" y="7507"/>
                  <a:pt x="1786" y="8483"/>
                  <a:pt x="1842" y="9031"/>
                </a:cubicBezTo>
                <a:cubicBezTo>
                  <a:pt x="1871" y="9339"/>
                  <a:pt x="2251" y="9516"/>
                  <a:pt x="2718" y="9516"/>
                </a:cubicBezTo>
                <a:cubicBezTo>
                  <a:pt x="3081" y="9516"/>
                  <a:pt x="3496" y="9409"/>
                  <a:pt x="3838" y="9175"/>
                </a:cubicBezTo>
                <a:cubicBezTo>
                  <a:pt x="4624" y="8637"/>
                  <a:pt x="5131" y="7824"/>
                  <a:pt x="5131" y="7824"/>
                </a:cubicBezTo>
                <a:lnTo>
                  <a:pt x="5131" y="4934"/>
                </a:lnTo>
                <a:cubicBezTo>
                  <a:pt x="5131" y="4934"/>
                  <a:pt x="5339" y="5212"/>
                  <a:pt x="5700" y="5212"/>
                </a:cubicBezTo>
                <a:cubicBezTo>
                  <a:pt x="5846" y="5212"/>
                  <a:pt x="6017" y="5166"/>
                  <a:pt x="6210" y="5038"/>
                </a:cubicBezTo>
                <a:cubicBezTo>
                  <a:pt x="6882" y="4593"/>
                  <a:pt x="6907" y="3489"/>
                  <a:pt x="6517" y="3093"/>
                </a:cubicBezTo>
                <a:cubicBezTo>
                  <a:pt x="6363" y="2936"/>
                  <a:pt x="6139" y="2861"/>
                  <a:pt x="5914" y="2861"/>
                </a:cubicBezTo>
                <a:cubicBezTo>
                  <a:pt x="5570" y="2861"/>
                  <a:pt x="5225" y="3038"/>
                  <a:pt x="5131" y="3369"/>
                </a:cubicBezTo>
                <a:cubicBezTo>
                  <a:pt x="5131" y="3369"/>
                  <a:pt x="5124" y="3370"/>
                  <a:pt x="5109" y="3370"/>
                </a:cubicBezTo>
                <a:cubicBezTo>
                  <a:pt x="4958" y="3370"/>
                  <a:pt x="4046" y="3341"/>
                  <a:pt x="2869" y="2697"/>
                </a:cubicBezTo>
                <a:cubicBezTo>
                  <a:pt x="1580" y="1987"/>
                  <a:pt x="1083" y="773"/>
                  <a:pt x="997" y="1"/>
                </a:cubicBezTo>
                <a:close/>
              </a:path>
            </a:pathLst>
          </a:custGeom>
          <a:solidFill>
            <a:srgbClr val="FFA8A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21"/>
          <p:cNvSpPr/>
          <p:nvPr/>
        </p:nvSpPr>
        <p:spPr>
          <a:xfrm>
            <a:off x="3476300" y="2335969"/>
            <a:ext cx="16190" cy="16316"/>
          </a:xfrm>
          <a:custGeom>
            <a:rect b="b" l="l" r="r" t="t"/>
            <a:pathLst>
              <a:path extrusionOk="0" h="518" w="514">
                <a:moveTo>
                  <a:pt x="257" y="0"/>
                </a:moveTo>
                <a:cubicBezTo>
                  <a:pt x="124" y="0"/>
                  <a:pt x="13" y="108"/>
                  <a:pt x="7" y="249"/>
                </a:cubicBezTo>
                <a:cubicBezTo>
                  <a:pt x="0" y="390"/>
                  <a:pt x="103" y="514"/>
                  <a:pt x="244" y="518"/>
                </a:cubicBezTo>
                <a:cubicBezTo>
                  <a:pt x="248" y="518"/>
                  <a:pt x="252" y="518"/>
                  <a:pt x="256" y="518"/>
                </a:cubicBezTo>
                <a:cubicBezTo>
                  <a:pt x="389" y="518"/>
                  <a:pt x="500" y="410"/>
                  <a:pt x="506" y="273"/>
                </a:cubicBezTo>
                <a:cubicBezTo>
                  <a:pt x="513" y="128"/>
                  <a:pt x="406" y="7"/>
                  <a:pt x="269" y="0"/>
                </a:cubicBezTo>
                <a:cubicBezTo>
                  <a:pt x="265" y="0"/>
                  <a:pt x="261" y="0"/>
                  <a:pt x="257" y="0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21"/>
          <p:cNvSpPr/>
          <p:nvPr/>
        </p:nvSpPr>
        <p:spPr>
          <a:xfrm>
            <a:off x="3456078" y="2396916"/>
            <a:ext cx="19780" cy="12914"/>
          </a:xfrm>
          <a:custGeom>
            <a:rect b="b" l="l" r="r" t="t"/>
            <a:pathLst>
              <a:path extrusionOk="0" h="410" w="628">
                <a:moveTo>
                  <a:pt x="580" y="0"/>
                </a:moveTo>
                <a:lnTo>
                  <a:pt x="1" y="186"/>
                </a:lnTo>
                <a:cubicBezTo>
                  <a:pt x="40" y="322"/>
                  <a:pt x="161" y="409"/>
                  <a:pt x="291" y="409"/>
                </a:cubicBezTo>
                <a:cubicBezTo>
                  <a:pt x="319" y="409"/>
                  <a:pt x="348" y="405"/>
                  <a:pt x="376" y="396"/>
                </a:cubicBezTo>
                <a:cubicBezTo>
                  <a:pt x="539" y="344"/>
                  <a:pt x="628" y="169"/>
                  <a:pt x="580" y="0"/>
                </a:cubicBezTo>
                <a:close/>
              </a:path>
            </a:pathLst>
          </a:custGeom>
          <a:solidFill>
            <a:srgbClr val="F28F8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21"/>
          <p:cNvSpPr/>
          <p:nvPr/>
        </p:nvSpPr>
        <p:spPr>
          <a:xfrm>
            <a:off x="3408927" y="2304094"/>
            <a:ext cx="18836" cy="15497"/>
          </a:xfrm>
          <a:custGeom>
            <a:rect b="b" l="l" r="r" t="t"/>
            <a:pathLst>
              <a:path extrusionOk="0" h="492" w="598">
                <a:moveTo>
                  <a:pt x="347" y="1"/>
                </a:moveTo>
                <a:cubicBezTo>
                  <a:pt x="289" y="1"/>
                  <a:pt x="230" y="18"/>
                  <a:pt x="177" y="54"/>
                </a:cubicBezTo>
                <a:cubicBezTo>
                  <a:pt x="39" y="150"/>
                  <a:pt x="1" y="347"/>
                  <a:pt x="91" y="492"/>
                </a:cubicBezTo>
                <a:lnTo>
                  <a:pt x="597" y="140"/>
                </a:lnTo>
                <a:cubicBezTo>
                  <a:pt x="539" y="49"/>
                  <a:pt x="445" y="1"/>
                  <a:pt x="347" y="1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21"/>
          <p:cNvSpPr/>
          <p:nvPr/>
        </p:nvSpPr>
        <p:spPr>
          <a:xfrm>
            <a:off x="3415226" y="2330205"/>
            <a:ext cx="16221" cy="16442"/>
          </a:xfrm>
          <a:custGeom>
            <a:rect b="b" l="l" r="r" t="t"/>
            <a:pathLst>
              <a:path extrusionOk="0" h="522" w="515">
                <a:moveTo>
                  <a:pt x="261" y="0"/>
                </a:moveTo>
                <a:cubicBezTo>
                  <a:pt x="125" y="0"/>
                  <a:pt x="15" y="111"/>
                  <a:pt x="8" y="249"/>
                </a:cubicBezTo>
                <a:cubicBezTo>
                  <a:pt x="1" y="394"/>
                  <a:pt x="108" y="514"/>
                  <a:pt x="246" y="521"/>
                </a:cubicBezTo>
                <a:cubicBezTo>
                  <a:pt x="250" y="521"/>
                  <a:pt x="255" y="521"/>
                  <a:pt x="259" y="521"/>
                </a:cubicBezTo>
                <a:cubicBezTo>
                  <a:pt x="391" y="521"/>
                  <a:pt x="501" y="413"/>
                  <a:pt x="507" y="273"/>
                </a:cubicBezTo>
                <a:cubicBezTo>
                  <a:pt x="515" y="128"/>
                  <a:pt x="411" y="8"/>
                  <a:pt x="273" y="0"/>
                </a:cubicBezTo>
                <a:cubicBezTo>
                  <a:pt x="269" y="0"/>
                  <a:pt x="265" y="0"/>
                  <a:pt x="261" y="0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21"/>
          <p:cNvSpPr/>
          <p:nvPr/>
        </p:nvSpPr>
        <p:spPr>
          <a:xfrm>
            <a:off x="3426408" y="2333575"/>
            <a:ext cx="26332" cy="47498"/>
          </a:xfrm>
          <a:custGeom>
            <a:rect b="b" l="l" r="r" t="t"/>
            <a:pathLst>
              <a:path extrusionOk="0" h="1508" w="836">
                <a:moveTo>
                  <a:pt x="835" y="0"/>
                </a:moveTo>
                <a:lnTo>
                  <a:pt x="1" y="1262"/>
                </a:lnTo>
                <a:lnTo>
                  <a:pt x="794" y="1507"/>
                </a:lnTo>
                <a:lnTo>
                  <a:pt x="835" y="0"/>
                </a:lnTo>
                <a:close/>
              </a:path>
            </a:pathLst>
          </a:custGeom>
          <a:solidFill>
            <a:srgbClr val="F28F8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21"/>
          <p:cNvSpPr/>
          <p:nvPr/>
        </p:nvSpPr>
        <p:spPr>
          <a:xfrm>
            <a:off x="3487481" y="2409799"/>
            <a:ext cx="68098" cy="43498"/>
          </a:xfrm>
          <a:custGeom>
            <a:rect b="b" l="l" r="r" t="t"/>
            <a:pathLst>
              <a:path extrusionOk="0" h="1381" w="2162">
                <a:moveTo>
                  <a:pt x="2162" y="1"/>
                </a:moveTo>
                <a:lnTo>
                  <a:pt x="2162" y="1"/>
                </a:lnTo>
                <a:cubicBezTo>
                  <a:pt x="1958" y="522"/>
                  <a:pt x="641" y="898"/>
                  <a:pt x="0" y="984"/>
                </a:cubicBezTo>
                <a:lnTo>
                  <a:pt x="0" y="1380"/>
                </a:lnTo>
                <a:cubicBezTo>
                  <a:pt x="0" y="1380"/>
                  <a:pt x="1307" y="1001"/>
                  <a:pt x="1700" y="663"/>
                </a:cubicBezTo>
                <a:cubicBezTo>
                  <a:pt x="2096" y="328"/>
                  <a:pt x="2161" y="1"/>
                  <a:pt x="2162" y="1"/>
                </a:cubicBezTo>
                <a:close/>
              </a:path>
            </a:pathLst>
          </a:custGeom>
          <a:solidFill>
            <a:srgbClr val="F28F8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21"/>
          <p:cNvSpPr/>
          <p:nvPr/>
        </p:nvSpPr>
        <p:spPr>
          <a:xfrm>
            <a:off x="3157295" y="2634405"/>
            <a:ext cx="296643" cy="344520"/>
          </a:xfrm>
          <a:custGeom>
            <a:rect b="b" l="l" r="r" t="t"/>
            <a:pathLst>
              <a:path extrusionOk="0" h="10938" w="9418">
                <a:moveTo>
                  <a:pt x="1" y="0"/>
                </a:moveTo>
                <a:lnTo>
                  <a:pt x="2507" y="8931"/>
                </a:lnTo>
                <a:lnTo>
                  <a:pt x="9417" y="10938"/>
                </a:lnTo>
                <a:lnTo>
                  <a:pt x="7273" y="1918"/>
                </a:lnTo>
                <a:lnTo>
                  <a:pt x="1" y="0"/>
                </a:lnTo>
                <a:close/>
              </a:path>
            </a:pathLst>
          </a:custGeom>
          <a:solidFill>
            <a:srgbClr val="F5F5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21"/>
          <p:cNvSpPr/>
          <p:nvPr/>
        </p:nvSpPr>
        <p:spPr>
          <a:xfrm>
            <a:off x="3212573" y="2822507"/>
            <a:ext cx="44663" cy="20725"/>
          </a:xfrm>
          <a:custGeom>
            <a:rect b="b" l="l" r="r" t="t"/>
            <a:pathLst>
              <a:path extrusionOk="0" h="658" w="1418">
                <a:moveTo>
                  <a:pt x="1418" y="1"/>
                </a:moveTo>
                <a:lnTo>
                  <a:pt x="1" y="283"/>
                </a:lnTo>
                <a:lnTo>
                  <a:pt x="104" y="655"/>
                </a:lnTo>
                <a:cubicBezTo>
                  <a:pt x="137" y="657"/>
                  <a:pt x="169" y="658"/>
                  <a:pt x="200" y="658"/>
                </a:cubicBezTo>
                <a:cubicBezTo>
                  <a:pt x="983" y="658"/>
                  <a:pt x="1352" y="177"/>
                  <a:pt x="1418" y="1"/>
                </a:cubicBez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21"/>
          <p:cNvSpPr/>
          <p:nvPr/>
        </p:nvSpPr>
        <p:spPr>
          <a:xfrm>
            <a:off x="3308387" y="2831389"/>
            <a:ext cx="118809" cy="36474"/>
          </a:xfrm>
          <a:custGeom>
            <a:rect b="b" l="l" r="r" t="t"/>
            <a:pathLst>
              <a:path extrusionOk="0" h="1158" w="3772">
                <a:moveTo>
                  <a:pt x="0" y="1"/>
                </a:moveTo>
                <a:lnTo>
                  <a:pt x="0" y="1"/>
                </a:lnTo>
                <a:cubicBezTo>
                  <a:pt x="31" y="239"/>
                  <a:pt x="524" y="688"/>
                  <a:pt x="1362" y="963"/>
                </a:cubicBezTo>
                <a:cubicBezTo>
                  <a:pt x="1828" y="1118"/>
                  <a:pt x="2414" y="1158"/>
                  <a:pt x="2892" y="1158"/>
                </a:cubicBezTo>
                <a:cubicBezTo>
                  <a:pt x="3391" y="1158"/>
                  <a:pt x="3772" y="1115"/>
                  <a:pt x="3772" y="1115"/>
                </a:cubicBezTo>
                <a:lnTo>
                  <a:pt x="3641" y="667"/>
                </a:lnTo>
                <a:lnTo>
                  <a:pt x="0" y="1"/>
                </a:ln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21"/>
          <p:cNvSpPr/>
          <p:nvPr/>
        </p:nvSpPr>
        <p:spPr>
          <a:xfrm>
            <a:off x="3221959" y="2663068"/>
            <a:ext cx="100036" cy="37828"/>
          </a:xfrm>
          <a:custGeom>
            <a:rect b="b" l="l" r="r" t="t"/>
            <a:pathLst>
              <a:path extrusionOk="0" h="1201" w="3176">
                <a:moveTo>
                  <a:pt x="290" y="1"/>
                </a:moveTo>
                <a:cubicBezTo>
                  <a:pt x="106" y="1"/>
                  <a:pt x="1" y="41"/>
                  <a:pt x="17" y="122"/>
                </a:cubicBezTo>
                <a:cubicBezTo>
                  <a:pt x="51" y="273"/>
                  <a:pt x="79" y="397"/>
                  <a:pt x="79" y="397"/>
                </a:cubicBezTo>
                <a:lnTo>
                  <a:pt x="3175" y="1201"/>
                </a:lnTo>
                <a:lnTo>
                  <a:pt x="3113" y="925"/>
                </a:lnTo>
                <a:cubicBezTo>
                  <a:pt x="3082" y="770"/>
                  <a:pt x="2599" y="529"/>
                  <a:pt x="2041" y="384"/>
                </a:cubicBezTo>
                <a:lnTo>
                  <a:pt x="972" y="108"/>
                </a:lnTo>
                <a:cubicBezTo>
                  <a:pt x="700" y="36"/>
                  <a:pt x="461" y="1"/>
                  <a:pt x="290" y="1"/>
                </a:cubicBez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21"/>
          <p:cNvSpPr/>
          <p:nvPr/>
        </p:nvSpPr>
        <p:spPr>
          <a:xfrm>
            <a:off x="3208069" y="2630878"/>
            <a:ext cx="119691" cy="48412"/>
          </a:xfrm>
          <a:custGeom>
            <a:rect b="b" l="l" r="r" t="t"/>
            <a:pathLst>
              <a:path extrusionOk="0" h="1537" w="3800">
                <a:moveTo>
                  <a:pt x="1290" y="0"/>
                </a:moveTo>
                <a:cubicBezTo>
                  <a:pt x="733" y="0"/>
                  <a:pt x="823" y="437"/>
                  <a:pt x="823" y="437"/>
                </a:cubicBezTo>
                <a:lnTo>
                  <a:pt x="399" y="319"/>
                </a:lnTo>
                <a:cubicBezTo>
                  <a:pt x="310" y="295"/>
                  <a:pt x="230" y="283"/>
                  <a:pt x="166" y="283"/>
                </a:cubicBezTo>
                <a:cubicBezTo>
                  <a:pt x="62" y="283"/>
                  <a:pt x="0" y="315"/>
                  <a:pt x="13" y="375"/>
                </a:cubicBezTo>
                <a:cubicBezTo>
                  <a:pt x="37" y="471"/>
                  <a:pt x="55" y="550"/>
                  <a:pt x="55" y="550"/>
                </a:cubicBezTo>
                <a:lnTo>
                  <a:pt x="3799" y="1537"/>
                </a:lnTo>
                <a:lnTo>
                  <a:pt x="3747" y="1365"/>
                </a:lnTo>
                <a:cubicBezTo>
                  <a:pt x="3716" y="1271"/>
                  <a:pt x="3489" y="1137"/>
                  <a:pt x="3241" y="1064"/>
                </a:cubicBezTo>
                <a:cubicBezTo>
                  <a:pt x="2988" y="992"/>
                  <a:pt x="2785" y="937"/>
                  <a:pt x="2785" y="937"/>
                </a:cubicBezTo>
                <a:cubicBezTo>
                  <a:pt x="2785" y="937"/>
                  <a:pt x="2582" y="254"/>
                  <a:pt x="1640" y="44"/>
                </a:cubicBezTo>
                <a:cubicBezTo>
                  <a:pt x="1502" y="13"/>
                  <a:pt x="1386" y="0"/>
                  <a:pt x="1290" y="0"/>
                </a:cubicBezTo>
                <a:close/>
              </a:path>
            </a:pathLst>
          </a:custGeom>
          <a:solidFill>
            <a:srgbClr val="3747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21"/>
          <p:cNvSpPr/>
          <p:nvPr/>
        </p:nvSpPr>
        <p:spPr>
          <a:xfrm>
            <a:off x="3221266" y="2648422"/>
            <a:ext cx="81925" cy="43687"/>
          </a:xfrm>
          <a:custGeom>
            <a:rect b="b" l="l" r="r" t="t"/>
            <a:pathLst>
              <a:path extrusionOk="0" h="1387" w="2601">
                <a:moveTo>
                  <a:pt x="1" y="1"/>
                </a:moveTo>
                <a:lnTo>
                  <a:pt x="111" y="117"/>
                </a:lnTo>
                <a:cubicBezTo>
                  <a:pt x="456" y="200"/>
                  <a:pt x="597" y="245"/>
                  <a:pt x="649" y="480"/>
                </a:cubicBezTo>
                <a:cubicBezTo>
                  <a:pt x="707" y="752"/>
                  <a:pt x="732" y="948"/>
                  <a:pt x="732" y="948"/>
                </a:cubicBezTo>
                <a:lnTo>
                  <a:pt x="2387" y="1387"/>
                </a:lnTo>
                <a:cubicBezTo>
                  <a:pt x="2387" y="1387"/>
                  <a:pt x="2308" y="1045"/>
                  <a:pt x="2284" y="911"/>
                </a:cubicBezTo>
                <a:cubicBezTo>
                  <a:pt x="2263" y="813"/>
                  <a:pt x="2290" y="744"/>
                  <a:pt x="2414" y="744"/>
                </a:cubicBezTo>
                <a:cubicBezTo>
                  <a:pt x="2456" y="744"/>
                  <a:pt x="2510" y="752"/>
                  <a:pt x="2577" y="769"/>
                </a:cubicBezTo>
                <a:lnTo>
                  <a:pt x="2601" y="663"/>
                </a:lnTo>
                <a:lnTo>
                  <a:pt x="1" y="1"/>
                </a:lnTo>
                <a:close/>
              </a:path>
            </a:pathLst>
          </a:custGeom>
          <a:solidFill>
            <a:srgbClr val="3747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21"/>
          <p:cNvSpPr/>
          <p:nvPr/>
        </p:nvSpPr>
        <p:spPr>
          <a:xfrm>
            <a:off x="3220478" y="2663918"/>
            <a:ext cx="100099" cy="37828"/>
          </a:xfrm>
          <a:custGeom>
            <a:rect b="b" l="l" r="r" t="t"/>
            <a:pathLst>
              <a:path extrusionOk="0" h="1201" w="3178">
                <a:moveTo>
                  <a:pt x="291" y="0"/>
                </a:moveTo>
                <a:cubicBezTo>
                  <a:pt x="107" y="0"/>
                  <a:pt x="1" y="40"/>
                  <a:pt x="19" y="119"/>
                </a:cubicBezTo>
                <a:cubicBezTo>
                  <a:pt x="54" y="274"/>
                  <a:pt x="78" y="398"/>
                  <a:pt x="78" y="398"/>
                </a:cubicBezTo>
                <a:lnTo>
                  <a:pt x="3178" y="1201"/>
                </a:lnTo>
                <a:lnTo>
                  <a:pt x="3116" y="922"/>
                </a:lnTo>
                <a:cubicBezTo>
                  <a:pt x="3084" y="771"/>
                  <a:pt x="2602" y="529"/>
                  <a:pt x="2043" y="384"/>
                </a:cubicBezTo>
                <a:lnTo>
                  <a:pt x="971" y="104"/>
                </a:lnTo>
                <a:cubicBezTo>
                  <a:pt x="701" y="35"/>
                  <a:pt x="463" y="0"/>
                  <a:pt x="291" y="0"/>
                </a:cubicBezTo>
                <a:close/>
              </a:path>
            </a:pathLst>
          </a:custGeom>
          <a:solidFill>
            <a:srgbClr val="3747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21"/>
          <p:cNvSpPr/>
          <p:nvPr/>
        </p:nvSpPr>
        <p:spPr>
          <a:xfrm>
            <a:off x="3286402" y="2753559"/>
            <a:ext cx="422004" cy="108383"/>
          </a:xfrm>
          <a:custGeom>
            <a:rect b="b" l="l" r="r" t="t"/>
            <a:pathLst>
              <a:path extrusionOk="0" h="3441" w="13398">
                <a:moveTo>
                  <a:pt x="3661" y="0"/>
                </a:moveTo>
                <a:cubicBezTo>
                  <a:pt x="3634" y="0"/>
                  <a:pt x="3618" y="3"/>
                  <a:pt x="3618" y="3"/>
                </a:cubicBezTo>
                <a:cubicBezTo>
                  <a:pt x="3618" y="3"/>
                  <a:pt x="3787" y="721"/>
                  <a:pt x="3843" y="952"/>
                </a:cubicBezTo>
                <a:cubicBezTo>
                  <a:pt x="3879" y="1103"/>
                  <a:pt x="3294" y="1236"/>
                  <a:pt x="2671" y="1236"/>
                </a:cubicBezTo>
                <a:cubicBezTo>
                  <a:pt x="2344" y="1236"/>
                  <a:pt x="2007" y="1199"/>
                  <a:pt x="1742" y="1111"/>
                </a:cubicBezTo>
                <a:cubicBezTo>
                  <a:pt x="1586" y="1057"/>
                  <a:pt x="1415" y="1030"/>
                  <a:pt x="1248" y="1030"/>
                </a:cubicBezTo>
                <a:cubicBezTo>
                  <a:pt x="595" y="1030"/>
                  <a:pt x="0" y="1440"/>
                  <a:pt x="550" y="2272"/>
                </a:cubicBezTo>
                <a:cubicBezTo>
                  <a:pt x="1239" y="3320"/>
                  <a:pt x="2581" y="3441"/>
                  <a:pt x="3512" y="3441"/>
                </a:cubicBezTo>
                <a:cubicBezTo>
                  <a:pt x="3770" y="3441"/>
                  <a:pt x="4229" y="3424"/>
                  <a:pt x="4677" y="3366"/>
                </a:cubicBezTo>
                <a:cubicBezTo>
                  <a:pt x="4977" y="3324"/>
                  <a:pt x="5277" y="3296"/>
                  <a:pt x="5581" y="3272"/>
                </a:cubicBezTo>
                <a:cubicBezTo>
                  <a:pt x="7487" y="3138"/>
                  <a:pt x="12528" y="2565"/>
                  <a:pt x="13397" y="2296"/>
                </a:cubicBezTo>
                <a:lnTo>
                  <a:pt x="11170" y="507"/>
                </a:lnTo>
                <a:cubicBezTo>
                  <a:pt x="11170" y="507"/>
                  <a:pt x="6246" y="1383"/>
                  <a:pt x="5667" y="1431"/>
                </a:cubicBezTo>
                <a:cubicBezTo>
                  <a:pt x="5638" y="1433"/>
                  <a:pt x="5609" y="1434"/>
                  <a:pt x="5580" y="1434"/>
                </a:cubicBezTo>
                <a:cubicBezTo>
                  <a:pt x="5027" y="1434"/>
                  <a:pt x="4435" y="1037"/>
                  <a:pt x="4225" y="500"/>
                </a:cubicBezTo>
                <a:cubicBezTo>
                  <a:pt x="4049" y="46"/>
                  <a:pt x="3768" y="0"/>
                  <a:pt x="3661" y="0"/>
                </a:cubicBezTo>
                <a:close/>
              </a:path>
            </a:pathLst>
          </a:custGeom>
          <a:solidFill>
            <a:srgbClr val="FFA8A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21"/>
          <p:cNvSpPr/>
          <p:nvPr/>
        </p:nvSpPr>
        <p:spPr>
          <a:xfrm>
            <a:off x="3162492" y="2712424"/>
            <a:ext cx="108981" cy="125360"/>
          </a:xfrm>
          <a:custGeom>
            <a:rect b="b" l="l" r="r" t="t"/>
            <a:pathLst>
              <a:path extrusionOk="0" h="3980" w="3460">
                <a:moveTo>
                  <a:pt x="286" y="1"/>
                </a:moveTo>
                <a:cubicBezTo>
                  <a:pt x="119" y="1"/>
                  <a:pt x="0" y="177"/>
                  <a:pt x="81" y="509"/>
                </a:cubicBezTo>
                <a:cubicBezTo>
                  <a:pt x="202" y="1023"/>
                  <a:pt x="36" y="1961"/>
                  <a:pt x="346" y="2840"/>
                </a:cubicBezTo>
                <a:cubicBezTo>
                  <a:pt x="587" y="3530"/>
                  <a:pt x="1198" y="3961"/>
                  <a:pt x="1646" y="3978"/>
                </a:cubicBezTo>
                <a:cubicBezTo>
                  <a:pt x="1671" y="3979"/>
                  <a:pt x="1697" y="3980"/>
                  <a:pt x="1724" y="3980"/>
                </a:cubicBezTo>
                <a:cubicBezTo>
                  <a:pt x="2188" y="3980"/>
                  <a:pt x="2987" y="3802"/>
                  <a:pt x="3208" y="3151"/>
                </a:cubicBezTo>
                <a:cubicBezTo>
                  <a:pt x="3460" y="2406"/>
                  <a:pt x="2877" y="2230"/>
                  <a:pt x="2342" y="2086"/>
                </a:cubicBezTo>
                <a:cubicBezTo>
                  <a:pt x="1808" y="1937"/>
                  <a:pt x="960" y="1534"/>
                  <a:pt x="898" y="1313"/>
                </a:cubicBezTo>
                <a:cubicBezTo>
                  <a:pt x="835" y="1093"/>
                  <a:pt x="577" y="162"/>
                  <a:pt x="577" y="162"/>
                </a:cubicBezTo>
                <a:cubicBezTo>
                  <a:pt x="482" y="53"/>
                  <a:pt x="377" y="1"/>
                  <a:pt x="286" y="1"/>
                </a:cubicBezTo>
                <a:close/>
              </a:path>
            </a:pathLst>
          </a:custGeom>
          <a:solidFill>
            <a:srgbClr val="FFA8A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21"/>
          <p:cNvSpPr txBox="1"/>
          <p:nvPr>
            <p:ph type="ctrTitle"/>
          </p:nvPr>
        </p:nvSpPr>
        <p:spPr>
          <a:xfrm>
            <a:off x="1410650" y="344100"/>
            <a:ext cx="5564100" cy="50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Problems</a:t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229" name="Google Shape;229;p21"/>
          <p:cNvSpPr txBox="1"/>
          <p:nvPr>
            <p:ph idx="2" type="subTitle"/>
          </p:nvPr>
        </p:nvSpPr>
        <p:spPr>
          <a:xfrm>
            <a:off x="4527025" y="592375"/>
            <a:ext cx="4352400" cy="3871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lang="en" sz="3000"/>
              <a:t>Artificial ripening</a:t>
            </a:r>
            <a:br>
              <a:rPr lang="en" sz="3000"/>
            </a:br>
            <a:endParaRPr sz="3000"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lang="en" sz="3000"/>
              <a:t>Limitations of human senses</a:t>
            </a:r>
            <a:br>
              <a:rPr lang="en" sz="3000"/>
            </a:br>
            <a:endParaRPr sz="3000"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lang="en" sz="3000"/>
              <a:t>Implausible solutions for consumers</a:t>
            </a:r>
            <a:endParaRPr sz="30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39"/>
          <p:cNvSpPr txBox="1"/>
          <p:nvPr>
            <p:ph type="ctrTitle"/>
          </p:nvPr>
        </p:nvSpPr>
        <p:spPr>
          <a:xfrm>
            <a:off x="1488800" y="321225"/>
            <a:ext cx="4862400" cy="50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Ripeness model evaluation</a:t>
            </a:r>
            <a:endParaRPr sz="3200"/>
          </a:p>
        </p:txBody>
      </p:sp>
      <p:grpSp>
        <p:nvGrpSpPr>
          <p:cNvPr id="493" name="Google Shape;493;p39"/>
          <p:cNvGrpSpPr/>
          <p:nvPr/>
        </p:nvGrpSpPr>
        <p:grpSpPr>
          <a:xfrm>
            <a:off x="1641675" y="1471797"/>
            <a:ext cx="5647750" cy="2714628"/>
            <a:chOff x="1641675" y="1471797"/>
            <a:chExt cx="5647750" cy="2714628"/>
          </a:xfrm>
        </p:grpSpPr>
        <p:pic>
          <p:nvPicPr>
            <p:cNvPr id="494" name="Google Shape;494;p3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622425" y="1471800"/>
              <a:ext cx="2667000" cy="2714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5" name="Google Shape;495;p3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641675" y="1471797"/>
              <a:ext cx="2667000" cy="271462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40"/>
          <p:cNvSpPr txBox="1"/>
          <p:nvPr>
            <p:ph type="ctrTitle"/>
          </p:nvPr>
        </p:nvSpPr>
        <p:spPr>
          <a:xfrm>
            <a:off x="1488800" y="321225"/>
            <a:ext cx="4862400" cy="50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Ripeness model evaluation</a:t>
            </a:r>
            <a:endParaRPr sz="3200"/>
          </a:p>
        </p:txBody>
      </p:sp>
      <p:grpSp>
        <p:nvGrpSpPr>
          <p:cNvPr id="501" name="Google Shape;501;p40"/>
          <p:cNvGrpSpPr/>
          <p:nvPr/>
        </p:nvGrpSpPr>
        <p:grpSpPr>
          <a:xfrm>
            <a:off x="447954" y="1246871"/>
            <a:ext cx="4089122" cy="3365283"/>
            <a:chOff x="1124350" y="1018125"/>
            <a:chExt cx="5591580" cy="3963353"/>
          </a:xfrm>
        </p:grpSpPr>
        <p:pic>
          <p:nvPicPr>
            <p:cNvPr id="502" name="Google Shape;502;p4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124350" y="1018125"/>
              <a:ext cx="5591299" cy="396335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03" name="Google Shape;503;p40"/>
            <p:cNvSpPr txBox="1"/>
            <p:nvPr/>
          </p:nvSpPr>
          <p:spPr>
            <a:xfrm>
              <a:off x="1488800" y="2738950"/>
              <a:ext cx="566700" cy="72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Dosis ExtraLight"/>
                  <a:ea typeface="Dosis ExtraLight"/>
                  <a:cs typeface="Dosis ExtraLight"/>
                  <a:sym typeface="Dosis ExtraLight"/>
                </a:rPr>
                <a:t>ripe</a:t>
              </a:r>
              <a:endParaRPr>
                <a:latin typeface="Dosis ExtraLight"/>
                <a:ea typeface="Dosis ExtraLight"/>
                <a:cs typeface="Dosis ExtraLight"/>
                <a:sym typeface="Dosis ExtraLight"/>
              </a:endParaRPr>
            </a:p>
          </p:txBody>
        </p:sp>
        <p:sp>
          <p:nvSpPr>
            <p:cNvPr id="504" name="Google Shape;504;p40"/>
            <p:cNvSpPr txBox="1"/>
            <p:nvPr/>
          </p:nvSpPr>
          <p:spPr>
            <a:xfrm>
              <a:off x="2146532" y="2738952"/>
              <a:ext cx="911700" cy="47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Dosis ExtraLight"/>
                  <a:ea typeface="Dosis ExtraLight"/>
                  <a:cs typeface="Dosis ExtraLight"/>
                  <a:sym typeface="Dosis ExtraLight"/>
                </a:rPr>
                <a:t>unripe</a:t>
              </a:r>
              <a:endParaRPr>
                <a:latin typeface="Dosis ExtraLight"/>
                <a:ea typeface="Dosis ExtraLight"/>
                <a:cs typeface="Dosis ExtraLight"/>
                <a:sym typeface="Dosis ExtraLight"/>
              </a:endParaRPr>
            </a:p>
          </p:txBody>
        </p:sp>
        <p:sp>
          <p:nvSpPr>
            <p:cNvPr id="505" name="Google Shape;505;p40"/>
            <p:cNvSpPr txBox="1"/>
            <p:nvPr/>
          </p:nvSpPr>
          <p:spPr>
            <a:xfrm>
              <a:off x="3317600" y="2738950"/>
              <a:ext cx="566700" cy="72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Dosis ExtraLight"/>
                  <a:ea typeface="Dosis ExtraLight"/>
                  <a:cs typeface="Dosis ExtraLight"/>
                  <a:sym typeface="Dosis ExtraLight"/>
                </a:rPr>
                <a:t>ripe</a:t>
              </a:r>
              <a:endParaRPr>
                <a:latin typeface="Dosis ExtraLight"/>
                <a:ea typeface="Dosis ExtraLight"/>
                <a:cs typeface="Dosis ExtraLight"/>
                <a:sym typeface="Dosis ExtraLight"/>
              </a:endParaRPr>
            </a:p>
          </p:txBody>
        </p:sp>
        <p:sp>
          <p:nvSpPr>
            <p:cNvPr id="506" name="Google Shape;506;p40"/>
            <p:cNvSpPr txBox="1"/>
            <p:nvPr/>
          </p:nvSpPr>
          <p:spPr>
            <a:xfrm>
              <a:off x="3975535" y="2738952"/>
              <a:ext cx="911700" cy="47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Dosis ExtraLight"/>
                  <a:ea typeface="Dosis ExtraLight"/>
                  <a:cs typeface="Dosis ExtraLight"/>
                  <a:sym typeface="Dosis ExtraLight"/>
                </a:rPr>
                <a:t>unripe</a:t>
              </a:r>
              <a:endParaRPr>
                <a:latin typeface="Dosis ExtraLight"/>
                <a:ea typeface="Dosis ExtraLight"/>
                <a:cs typeface="Dosis ExtraLight"/>
                <a:sym typeface="Dosis ExtraLight"/>
              </a:endParaRPr>
            </a:p>
          </p:txBody>
        </p:sp>
        <p:sp>
          <p:nvSpPr>
            <p:cNvPr id="507" name="Google Shape;507;p40"/>
            <p:cNvSpPr txBox="1"/>
            <p:nvPr/>
          </p:nvSpPr>
          <p:spPr>
            <a:xfrm>
              <a:off x="5146400" y="2738950"/>
              <a:ext cx="566700" cy="72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Dosis ExtraLight"/>
                  <a:ea typeface="Dosis ExtraLight"/>
                  <a:cs typeface="Dosis ExtraLight"/>
                  <a:sym typeface="Dosis ExtraLight"/>
                </a:rPr>
                <a:t>ripe</a:t>
              </a:r>
              <a:endParaRPr>
                <a:latin typeface="Dosis ExtraLight"/>
                <a:ea typeface="Dosis ExtraLight"/>
                <a:cs typeface="Dosis ExtraLight"/>
                <a:sym typeface="Dosis ExtraLight"/>
              </a:endParaRPr>
            </a:p>
          </p:txBody>
        </p:sp>
        <p:sp>
          <p:nvSpPr>
            <p:cNvPr id="508" name="Google Shape;508;p40"/>
            <p:cNvSpPr txBox="1"/>
            <p:nvPr/>
          </p:nvSpPr>
          <p:spPr>
            <a:xfrm>
              <a:off x="5804230" y="2738952"/>
              <a:ext cx="911700" cy="47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Dosis ExtraLight"/>
                  <a:ea typeface="Dosis ExtraLight"/>
                  <a:cs typeface="Dosis ExtraLight"/>
                  <a:sym typeface="Dosis ExtraLight"/>
                </a:rPr>
                <a:t>unripe</a:t>
              </a:r>
              <a:endParaRPr>
                <a:latin typeface="Dosis ExtraLight"/>
                <a:ea typeface="Dosis ExtraLight"/>
                <a:cs typeface="Dosis ExtraLight"/>
                <a:sym typeface="Dosis ExtraLight"/>
              </a:endParaRPr>
            </a:p>
          </p:txBody>
        </p:sp>
        <p:sp>
          <p:nvSpPr>
            <p:cNvPr id="509" name="Google Shape;509;p40"/>
            <p:cNvSpPr txBox="1"/>
            <p:nvPr/>
          </p:nvSpPr>
          <p:spPr>
            <a:xfrm>
              <a:off x="1807975" y="4398175"/>
              <a:ext cx="566700" cy="39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0000"/>
                  </a:solidFill>
                  <a:latin typeface="Dosis ExtraLight"/>
                  <a:ea typeface="Dosis ExtraLight"/>
                  <a:cs typeface="Dosis ExtraLight"/>
                  <a:sym typeface="Dosis ExtraLight"/>
                </a:rPr>
                <a:t>~15</a:t>
              </a:r>
              <a:endParaRPr sz="1000">
                <a:solidFill>
                  <a:srgbClr val="FF0000"/>
                </a:solidFill>
                <a:latin typeface="Dosis ExtraLight"/>
                <a:ea typeface="Dosis ExtraLight"/>
                <a:cs typeface="Dosis ExtraLight"/>
                <a:sym typeface="Dosis ExtraLight"/>
              </a:endParaRPr>
            </a:p>
          </p:txBody>
        </p:sp>
        <p:sp>
          <p:nvSpPr>
            <p:cNvPr id="510" name="Google Shape;510;p40"/>
            <p:cNvSpPr txBox="1"/>
            <p:nvPr/>
          </p:nvSpPr>
          <p:spPr>
            <a:xfrm>
              <a:off x="3668440" y="4331786"/>
              <a:ext cx="503400" cy="39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0000"/>
                  </a:solidFill>
                  <a:latin typeface="Dosis ExtraLight"/>
                  <a:ea typeface="Dosis ExtraLight"/>
                  <a:cs typeface="Dosis ExtraLight"/>
                  <a:sym typeface="Dosis ExtraLight"/>
                </a:rPr>
                <a:t>~14</a:t>
              </a:r>
              <a:endParaRPr sz="1000">
                <a:solidFill>
                  <a:srgbClr val="FF0000"/>
                </a:solidFill>
                <a:latin typeface="Dosis ExtraLight"/>
                <a:ea typeface="Dosis ExtraLight"/>
                <a:cs typeface="Dosis ExtraLight"/>
                <a:sym typeface="Dosis ExtraLight"/>
              </a:endParaRPr>
            </a:p>
          </p:txBody>
        </p:sp>
        <p:sp>
          <p:nvSpPr>
            <p:cNvPr id="511" name="Google Shape;511;p40"/>
            <p:cNvSpPr txBox="1"/>
            <p:nvPr/>
          </p:nvSpPr>
          <p:spPr>
            <a:xfrm>
              <a:off x="5592007" y="4453356"/>
              <a:ext cx="503400" cy="39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0000"/>
                  </a:solidFill>
                  <a:latin typeface="Dosis ExtraLight"/>
                  <a:ea typeface="Dosis ExtraLight"/>
                  <a:cs typeface="Dosis ExtraLight"/>
                  <a:sym typeface="Dosis ExtraLight"/>
                </a:rPr>
                <a:t>~12</a:t>
              </a:r>
              <a:endParaRPr sz="1000">
                <a:solidFill>
                  <a:srgbClr val="FF0000"/>
                </a:solidFill>
                <a:latin typeface="Dosis ExtraLight"/>
                <a:ea typeface="Dosis ExtraLight"/>
                <a:cs typeface="Dosis ExtraLight"/>
                <a:sym typeface="Dosis ExtraLight"/>
              </a:endParaRPr>
            </a:p>
          </p:txBody>
        </p:sp>
      </p:grpSp>
      <p:grpSp>
        <p:nvGrpSpPr>
          <p:cNvPr id="512" name="Google Shape;512;p40"/>
          <p:cNvGrpSpPr/>
          <p:nvPr/>
        </p:nvGrpSpPr>
        <p:grpSpPr>
          <a:xfrm>
            <a:off x="4688425" y="1246875"/>
            <a:ext cx="4122654" cy="3365275"/>
            <a:chOff x="4688425" y="1246875"/>
            <a:chExt cx="4122654" cy="3365275"/>
          </a:xfrm>
        </p:grpSpPr>
        <p:pic>
          <p:nvPicPr>
            <p:cNvPr id="513" name="Google Shape;513;p4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688425" y="1246875"/>
              <a:ext cx="4089124" cy="336527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14" name="Google Shape;514;p40"/>
            <p:cNvGrpSpPr/>
            <p:nvPr/>
          </p:nvGrpSpPr>
          <p:grpSpPr>
            <a:xfrm>
              <a:off x="4897889" y="2697873"/>
              <a:ext cx="3913191" cy="615682"/>
              <a:chOff x="1488800" y="2738950"/>
              <a:chExt cx="5351006" cy="725100"/>
            </a:xfrm>
          </p:grpSpPr>
          <p:sp>
            <p:nvSpPr>
              <p:cNvPr id="515" name="Google Shape;515;p40"/>
              <p:cNvSpPr txBox="1"/>
              <p:nvPr/>
            </p:nvSpPr>
            <p:spPr>
              <a:xfrm>
                <a:off x="1488800" y="2738950"/>
                <a:ext cx="566700" cy="725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Dosis ExtraLight"/>
                    <a:ea typeface="Dosis ExtraLight"/>
                    <a:cs typeface="Dosis ExtraLight"/>
                    <a:sym typeface="Dosis ExtraLight"/>
                  </a:rPr>
                  <a:t>ripe</a:t>
                </a:r>
                <a:endParaRPr>
                  <a:latin typeface="Dosis ExtraLight"/>
                  <a:ea typeface="Dosis ExtraLight"/>
                  <a:cs typeface="Dosis ExtraLight"/>
                  <a:sym typeface="Dosis ExtraLight"/>
                </a:endParaRPr>
              </a:p>
            </p:txBody>
          </p:sp>
          <p:sp>
            <p:nvSpPr>
              <p:cNvPr id="516" name="Google Shape;516;p40"/>
              <p:cNvSpPr txBox="1"/>
              <p:nvPr/>
            </p:nvSpPr>
            <p:spPr>
              <a:xfrm>
                <a:off x="2198032" y="2738952"/>
                <a:ext cx="860100" cy="471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Dosis ExtraLight"/>
                    <a:ea typeface="Dosis ExtraLight"/>
                    <a:cs typeface="Dosis ExtraLight"/>
                    <a:sym typeface="Dosis ExtraLight"/>
                  </a:rPr>
                  <a:t>unripe</a:t>
                </a:r>
                <a:endParaRPr>
                  <a:latin typeface="Dosis ExtraLight"/>
                  <a:ea typeface="Dosis ExtraLight"/>
                  <a:cs typeface="Dosis ExtraLight"/>
                  <a:sym typeface="Dosis ExtraLight"/>
                </a:endParaRPr>
              </a:p>
            </p:txBody>
          </p:sp>
          <p:sp>
            <p:nvSpPr>
              <p:cNvPr id="517" name="Google Shape;517;p40"/>
              <p:cNvSpPr txBox="1"/>
              <p:nvPr/>
            </p:nvSpPr>
            <p:spPr>
              <a:xfrm>
                <a:off x="3317600" y="2738950"/>
                <a:ext cx="566700" cy="725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Dosis ExtraLight"/>
                    <a:ea typeface="Dosis ExtraLight"/>
                    <a:cs typeface="Dosis ExtraLight"/>
                    <a:sym typeface="Dosis ExtraLight"/>
                  </a:rPr>
                  <a:t>ripe</a:t>
                </a:r>
                <a:endParaRPr>
                  <a:latin typeface="Dosis ExtraLight"/>
                  <a:ea typeface="Dosis ExtraLight"/>
                  <a:cs typeface="Dosis ExtraLight"/>
                  <a:sym typeface="Dosis ExtraLight"/>
                </a:endParaRPr>
              </a:p>
            </p:txBody>
          </p:sp>
          <p:sp>
            <p:nvSpPr>
              <p:cNvPr id="518" name="Google Shape;518;p40"/>
              <p:cNvSpPr txBox="1"/>
              <p:nvPr/>
            </p:nvSpPr>
            <p:spPr>
              <a:xfrm>
                <a:off x="4096909" y="2738952"/>
                <a:ext cx="860100" cy="471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Dosis ExtraLight"/>
                    <a:ea typeface="Dosis ExtraLight"/>
                    <a:cs typeface="Dosis ExtraLight"/>
                    <a:sym typeface="Dosis ExtraLight"/>
                  </a:rPr>
                  <a:t>unripe</a:t>
                </a:r>
                <a:endParaRPr>
                  <a:latin typeface="Dosis ExtraLight"/>
                  <a:ea typeface="Dosis ExtraLight"/>
                  <a:cs typeface="Dosis ExtraLight"/>
                  <a:sym typeface="Dosis ExtraLight"/>
                </a:endParaRPr>
              </a:p>
            </p:txBody>
          </p:sp>
          <p:sp>
            <p:nvSpPr>
              <p:cNvPr id="519" name="Google Shape;519;p40"/>
              <p:cNvSpPr txBox="1"/>
              <p:nvPr/>
            </p:nvSpPr>
            <p:spPr>
              <a:xfrm>
                <a:off x="5146400" y="2738950"/>
                <a:ext cx="566700" cy="725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Dosis ExtraLight"/>
                    <a:ea typeface="Dosis ExtraLight"/>
                    <a:cs typeface="Dosis ExtraLight"/>
                    <a:sym typeface="Dosis ExtraLight"/>
                  </a:rPr>
                  <a:t>ripe</a:t>
                </a:r>
                <a:endParaRPr>
                  <a:latin typeface="Dosis ExtraLight"/>
                  <a:ea typeface="Dosis ExtraLight"/>
                  <a:cs typeface="Dosis ExtraLight"/>
                  <a:sym typeface="Dosis ExtraLight"/>
                </a:endParaRPr>
              </a:p>
            </p:txBody>
          </p:sp>
          <p:sp>
            <p:nvSpPr>
              <p:cNvPr id="520" name="Google Shape;520;p40"/>
              <p:cNvSpPr txBox="1"/>
              <p:nvPr/>
            </p:nvSpPr>
            <p:spPr>
              <a:xfrm>
                <a:off x="5925706" y="2738952"/>
                <a:ext cx="914100" cy="471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Dosis ExtraLight"/>
                    <a:ea typeface="Dosis ExtraLight"/>
                    <a:cs typeface="Dosis ExtraLight"/>
                    <a:sym typeface="Dosis ExtraLight"/>
                  </a:rPr>
                  <a:t>unripe</a:t>
                </a:r>
                <a:endParaRPr>
                  <a:latin typeface="Dosis ExtraLight"/>
                  <a:ea typeface="Dosis ExtraLight"/>
                  <a:cs typeface="Dosis ExtraLight"/>
                  <a:sym typeface="Dosis ExtraLight"/>
                </a:endParaRPr>
              </a:p>
            </p:txBody>
          </p:sp>
        </p:grpSp>
        <p:sp>
          <p:nvSpPr>
            <p:cNvPr id="521" name="Google Shape;521;p40"/>
            <p:cNvSpPr txBox="1"/>
            <p:nvPr/>
          </p:nvSpPr>
          <p:spPr>
            <a:xfrm>
              <a:off x="5220772" y="4057925"/>
              <a:ext cx="3681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0000"/>
                  </a:solidFill>
                  <a:latin typeface="Dosis ExtraLight"/>
                  <a:ea typeface="Dosis ExtraLight"/>
                  <a:cs typeface="Dosis ExtraLight"/>
                  <a:sym typeface="Dosis ExtraLight"/>
                </a:rPr>
                <a:t>~14</a:t>
              </a:r>
              <a:endParaRPr sz="1000">
                <a:solidFill>
                  <a:srgbClr val="FF0000"/>
                </a:solidFill>
                <a:latin typeface="Dosis ExtraLight"/>
                <a:ea typeface="Dosis ExtraLight"/>
                <a:cs typeface="Dosis ExtraLight"/>
                <a:sym typeface="Dosis ExtraLight"/>
              </a:endParaRPr>
            </a:p>
          </p:txBody>
        </p:sp>
        <p:sp>
          <p:nvSpPr>
            <p:cNvPr id="522" name="Google Shape;522;p40"/>
            <p:cNvSpPr txBox="1"/>
            <p:nvPr/>
          </p:nvSpPr>
          <p:spPr>
            <a:xfrm>
              <a:off x="6590797" y="4121775"/>
              <a:ext cx="3681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0000"/>
                  </a:solidFill>
                  <a:latin typeface="Dosis ExtraLight"/>
                  <a:ea typeface="Dosis ExtraLight"/>
                  <a:cs typeface="Dosis ExtraLight"/>
                  <a:sym typeface="Dosis ExtraLight"/>
                </a:rPr>
                <a:t>~11</a:t>
              </a:r>
              <a:endParaRPr sz="1000">
                <a:solidFill>
                  <a:srgbClr val="FF0000"/>
                </a:solidFill>
                <a:latin typeface="Dosis ExtraLight"/>
                <a:ea typeface="Dosis ExtraLight"/>
                <a:cs typeface="Dosis ExtraLight"/>
                <a:sym typeface="Dosis ExtraLight"/>
              </a:endParaRPr>
            </a:p>
          </p:txBody>
        </p:sp>
        <p:sp>
          <p:nvSpPr>
            <p:cNvPr id="523" name="Google Shape;523;p40"/>
            <p:cNvSpPr txBox="1"/>
            <p:nvPr/>
          </p:nvSpPr>
          <p:spPr>
            <a:xfrm>
              <a:off x="7960822" y="4121775"/>
              <a:ext cx="3681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0000"/>
                  </a:solidFill>
                  <a:latin typeface="Dosis ExtraLight"/>
                  <a:ea typeface="Dosis ExtraLight"/>
                  <a:cs typeface="Dosis ExtraLight"/>
                  <a:sym typeface="Dosis ExtraLight"/>
                </a:rPr>
                <a:t>~9</a:t>
              </a:r>
              <a:endParaRPr sz="1000">
                <a:solidFill>
                  <a:srgbClr val="FF0000"/>
                </a:solidFill>
                <a:latin typeface="Dosis ExtraLight"/>
                <a:ea typeface="Dosis ExtraLight"/>
                <a:cs typeface="Dosis ExtraLight"/>
                <a:sym typeface="Dosis ExtraLight"/>
              </a:endParaRPr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8" name="Google Shape;528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938" y="1246875"/>
            <a:ext cx="4089126" cy="3365275"/>
          </a:xfrm>
          <a:prstGeom prst="rect">
            <a:avLst/>
          </a:prstGeom>
          <a:noFill/>
          <a:ln>
            <a:noFill/>
          </a:ln>
        </p:spPr>
      </p:pic>
      <p:sp>
        <p:nvSpPr>
          <p:cNvPr id="529" name="Google Shape;529;p41"/>
          <p:cNvSpPr txBox="1"/>
          <p:nvPr>
            <p:ph type="ctrTitle"/>
          </p:nvPr>
        </p:nvSpPr>
        <p:spPr>
          <a:xfrm>
            <a:off x="1488800" y="321225"/>
            <a:ext cx="4862400" cy="50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Ripeness model evaluation</a:t>
            </a:r>
            <a:endParaRPr sz="3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grpSp>
        <p:nvGrpSpPr>
          <p:cNvPr id="530" name="Google Shape;530;p41"/>
          <p:cNvGrpSpPr/>
          <p:nvPr/>
        </p:nvGrpSpPr>
        <p:grpSpPr>
          <a:xfrm>
            <a:off x="4769425" y="1246875"/>
            <a:ext cx="4094161" cy="3365275"/>
            <a:chOff x="4769425" y="1246875"/>
            <a:chExt cx="4094161" cy="3365275"/>
          </a:xfrm>
        </p:grpSpPr>
        <p:pic>
          <p:nvPicPr>
            <p:cNvPr id="531" name="Google Shape;531;p4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769425" y="1246875"/>
              <a:ext cx="4089126" cy="336527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32" name="Google Shape;532;p41"/>
            <p:cNvGrpSpPr/>
            <p:nvPr/>
          </p:nvGrpSpPr>
          <p:grpSpPr>
            <a:xfrm>
              <a:off x="5050289" y="2697873"/>
              <a:ext cx="3813298" cy="615682"/>
              <a:chOff x="1697196" y="2738950"/>
              <a:chExt cx="5214409" cy="725100"/>
            </a:xfrm>
          </p:grpSpPr>
          <p:sp>
            <p:nvSpPr>
              <p:cNvPr id="533" name="Google Shape;533;p41"/>
              <p:cNvSpPr txBox="1"/>
              <p:nvPr/>
            </p:nvSpPr>
            <p:spPr>
              <a:xfrm>
                <a:off x="1697196" y="2738950"/>
                <a:ext cx="566700" cy="725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Dosis ExtraLight"/>
                    <a:ea typeface="Dosis ExtraLight"/>
                    <a:cs typeface="Dosis ExtraLight"/>
                    <a:sym typeface="Dosis ExtraLight"/>
                  </a:rPr>
                  <a:t>ripe</a:t>
                </a:r>
                <a:endParaRPr>
                  <a:latin typeface="Dosis ExtraLight"/>
                  <a:ea typeface="Dosis ExtraLight"/>
                  <a:cs typeface="Dosis ExtraLight"/>
                  <a:sym typeface="Dosis ExtraLight"/>
                </a:endParaRPr>
              </a:p>
            </p:txBody>
          </p:sp>
          <p:sp>
            <p:nvSpPr>
              <p:cNvPr id="534" name="Google Shape;534;p41"/>
              <p:cNvSpPr txBox="1"/>
              <p:nvPr/>
            </p:nvSpPr>
            <p:spPr>
              <a:xfrm>
                <a:off x="2268111" y="2738952"/>
                <a:ext cx="881700" cy="471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Dosis ExtraLight"/>
                    <a:ea typeface="Dosis ExtraLight"/>
                    <a:cs typeface="Dosis ExtraLight"/>
                    <a:sym typeface="Dosis ExtraLight"/>
                  </a:rPr>
                  <a:t>unripe</a:t>
                </a:r>
                <a:endParaRPr>
                  <a:latin typeface="Dosis ExtraLight"/>
                  <a:ea typeface="Dosis ExtraLight"/>
                  <a:cs typeface="Dosis ExtraLight"/>
                  <a:sym typeface="Dosis ExtraLight"/>
                </a:endParaRPr>
              </a:p>
            </p:txBody>
          </p:sp>
          <p:sp>
            <p:nvSpPr>
              <p:cNvPr id="535" name="Google Shape;535;p41"/>
              <p:cNvSpPr txBox="1"/>
              <p:nvPr/>
            </p:nvSpPr>
            <p:spPr>
              <a:xfrm>
                <a:off x="3630194" y="2738950"/>
                <a:ext cx="566700" cy="725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Dosis ExtraLight"/>
                    <a:ea typeface="Dosis ExtraLight"/>
                    <a:cs typeface="Dosis ExtraLight"/>
                    <a:sym typeface="Dosis ExtraLight"/>
                  </a:rPr>
                  <a:t>ripe</a:t>
                </a:r>
                <a:endParaRPr>
                  <a:latin typeface="Dosis ExtraLight"/>
                  <a:ea typeface="Dosis ExtraLight"/>
                  <a:cs typeface="Dosis ExtraLight"/>
                  <a:sym typeface="Dosis ExtraLight"/>
                </a:endParaRPr>
              </a:p>
            </p:txBody>
          </p:sp>
          <p:sp>
            <p:nvSpPr>
              <p:cNvPr id="536" name="Google Shape;536;p41"/>
              <p:cNvSpPr txBox="1"/>
              <p:nvPr/>
            </p:nvSpPr>
            <p:spPr>
              <a:xfrm>
                <a:off x="4201106" y="2738952"/>
                <a:ext cx="881700" cy="471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Dosis ExtraLight"/>
                    <a:ea typeface="Dosis ExtraLight"/>
                    <a:cs typeface="Dosis ExtraLight"/>
                    <a:sym typeface="Dosis ExtraLight"/>
                  </a:rPr>
                  <a:t>unripe</a:t>
                </a:r>
                <a:endParaRPr>
                  <a:latin typeface="Dosis ExtraLight"/>
                  <a:ea typeface="Dosis ExtraLight"/>
                  <a:cs typeface="Dosis ExtraLight"/>
                  <a:sym typeface="Dosis ExtraLight"/>
                </a:endParaRPr>
              </a:p>
            </p:txBody>
          </p:sp>
          <p:sp>
            <p:nvSpPr>
              <p:cNvPr id="537" name="Google Shape;537;p41"/>
              <p:cNvSpPr txBox="1"/>
              <p:nvPr/>
            </p:nvSpPr>
            <p:spPr>
              <a:xfrm>
                <a:off x="5458994" y="2738950"/>
                <a:ext cx="566700" cy="725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Dosis ExtraLight"/>
                    <a:ea typeface="Dosis ExtraLight"/>
                    <a:cs typeface="Dosis ExtraLight"/>
                    <a:sym typeface="Dosis ExtraLight"/>
                  </a:rPr>
                  <a:t>ripe</a:t>
                </a:r>
                <a:endParaRPr>
                  <a:latin typeface="Dosis ExtraLight"/>
                  <a:ea typeface="Dosis ExtraLight"/>
                  <a:cs typeface="Dosis ExtraLight"/>
                  <a:sym typeface="Dosis ExtraLight"/>
                </a:endParaRPr>
              </a:p>
            </p:txBody>
          </p:sp>
          <p:sp>
            <p:nvSpPr>
              <p:cNvPr id="538" name="Google Shape;538;p41"/>
              <p:cNvSpPr txBox="1"/>
              <p:nvPr/>
            </p:nvSpPr>
            <p:spPr>
              <a:xfrm>
                <a:off x="6029905" y="2738952"/>
                <a:ext cx="881700" cy="471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Dosis ExtraLight"/>
                    <a:ea typeface="Dosis ExtraLight"/>
                    <a:cs typeface="Dosis ExtraLight"/>
                    <a:sym typeface="Dosis ExtraLight"/>
                  </a:rPr>
                  <a:t>unripe</a:t>
                </a:r>
                <a:endParaRPr>
                  <a:latin typeface="Dosis ExtraLight"/>
                  <a:ea typeface="Dosis ExtraLight"/>
                  <a:cs typeface="Dosis ExtraLight"/>
                  <a:sym typeface="Dosis ExtraLight"/>
                </a:endParaRPr>
              </a:p>
            </p:txBody>
          </p:sp>
        </p:grpSp>
        <p:sp>
          <p:nvSpPr>
            <p:cNvPr id="539" name="Google Shape;539;p41"/>
            <p:cNvSpPr txBox="1"/>
            <p:nvPr/>
          </p:nvSpPr>
          <p:spPr>
            <a:xfrm>
              <a:off x="5220772" y="4134125"/>
              <a:ext cx="3681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0000"/>
                  </a:solidFill>
                  <a:latin typeface="Dosis ExtraLight"/>
                  <a:ea typeface="Dosis ExtraLight"/>
                  <a:cs typeface="Dosis ExtraLight"/>
                  <a:sym typeface="Dosis ExtraLight"/>
                </a:rPr>
                <a:t>~6</a:t>
              </a:r>
              <a:endParaRPr sz="1000">
                <a:solidFill>
                  <a:srgbClr val="FF0000"/>
                </a:solidFill>
                <a:latin typeface="Dosis ExtraLight"/>
                <a:ea typeface="Dosis ExtraLight"/>
                <a:cs typeface="Dosis ExtraLight"/>
                <a:sym typeface="Dosis ExtraLight"/>
              </a:endParaRPr>
            </a:p>
          </p:txBody>
        </p:sp>
        <p:sp>
          <p:nvSpPr>
            <p:cNvPr id="540" name="Google Shape;540;p41"/>
            <p:cNvSpPr txBox="1"/>
            <p:nvPr/>
          </p:nvSpPr>
          <p:spPr>
            <a:xfrm>
              <a:off x="6590797" y="4197975"/>
              <a:ext cx="3681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0000"/>
                  </a:solidFill>
                  <a:latin typeface="Dosis ExtraLight"/>
                  <a:ea typeface="Dosis ExtraLight"/>
                  <a:cs typeface="Dosis ExtraLight"/>
                  <a:sym typeface="Dosis ExtraLight"/>
                </a:rPr>
                <a:t>~4</a:t>
              </a:r>
              <a:endParaRPr sz="1000">
                <a:solidFill>
                  <a:srgbClr val="FF0000"/>
                </a:solidFill>
                <a:latin typeface="Dosis ExtraLight"/>
                <a:ea typeface="Dosis ExtraLight"/>
                <a:cs typeface="Dosis ExtraLight"/>
                <a:sym typeface="Dosis ExtraLight"/>
              </a:endParaRPr>
            </a:p>
          </p:txBody>
        </p:sp>
        <p:sp>
          <p:nvSpPr>
            <p:cNvPr id="541" name="Google Shape;541;p41"/>
            <p:cNvSpPr txBox="1"/>
            <p:nvPr/>
          </p:nvSpPr>
          <p:spPr>
            <a:xfrm>
              <a:off x="8037022" y="4121775"/>
              <a:ext cx="3681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0000"/>
                  </a:solidFill>
                  <a:latin typeface="Dosis ExtraLight"/>
                  <a:ea typeface="Dosis ExtraLight"/>
                  <a:cs typeface="Dosis ExtraLight"/>
                  <a:sym typeface="Dosis ExtraLight"/>
                </a:rPr>
                <a:t>~4</a:t>
              </a:r>
              <a:endParaRPr sz="1000">
                <a:solidFill>
                  <a:srgbClr val="FF0000"/>
                </a:solidFill>
                <a:latin typeface="Dosis ExtraLight"/>
                <a:ea typeface="Dosis ExtraLight"/>
                <a:cs typeface="Dosis ExtraLight"/>
                <a:sym typeface="Dosis ExtraLight"/>
              </a:endParaRPr>
            </a:p>
          </p:txBody>
        </p:sp>
      </p:grpSp>
      <p:sp>
        <p:nvSpPr>
          <p:cNvPr id="542" name="Google Shape;542;p41"/>
          <p:cNvSpPr txBox="1"/>
          <p:nvPr/>
        </p:nvSpPr>
        <p:spPr>
          <a:xfrm>
            <a:off x="714551" y="2621711"/>
            <a:ext cx="414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osis ExtraLight"/>
                <a:ea typeface="Dosis ExtraLight"/>
                <a:cs typeface="Dosis ExtraLight"/>
                <a:sym typeface="Dosis ExtraLight"/>
              </a:rPr>
              <a:t>ripe</a:t>
            </a:r>
            <a:endParaRPr>
              <a:latin typeface="Dosis ExtraLight"/>
              <a:ea typeface="Dosis ExtraLight"/>
              <a:cs typeface="Dosis ExtraLight"/>
              <a:sym typeface="Dosis ExtraLight"/>
            </a:endParaRPr>
          </a:p>
        </p:txBody>
      </p:sp>
      <p:sp>
        <p:nvSpPr>
          <p:cNvPr id="543" name="Google Shape;543;p41"/>
          <p:cNvSpPr txBox="1"/>
          <p:nvPr/>
        </p:nvSpPr>
        <p:spPr>
          <a:xfrm>
            <a:off x="1217625" y="2621700"/>
            <a:ext cx="644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osis ExtraLight"/>
                <a:ea typeface="Dosis ExtraLight"/>
                <a:cs typeface="Dosis ExtraLight"/>
                <a:sym typeface="Dosis ExtraLight"/>
              </a:rPr>
              <a:t>unripe</a:t>
            </a:r>
            <a:endParaRPr>
              <a:latin typeface="Dosis ExtraLight"/>
              <a:ea typeface="Dosis ExtraLight"/>
              <a:cs typeface="Dosis ExtraLight"/>
              <a:sym typeface="Dosis ExtraLight"/>
            </a:endParaRPr>
          </a:p>
        </p:txBody>
      </p:sp>
      <p:sp>
        <p:nvSpPr>
          <p:cNvPr id="544" name="Google Shape;544;p41"/>
          <p:cNvSpPr txBox="1"/>
          <p:nvPr/>
        </p:nvSpPr>
        <p:spPr>
          <a:xfrm>
            <a:off x="2051953" y="2621711"/>
            <a:ext cx="414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osis ExtraLight"/>
                <a:ea typeface="Dosis ExtraLight"/>
                <a:cs typeface="Dosis ExtraLight"/>
                <a:sym typeface="Dosis ExtraLight"/>
              </a:rPr>
              <a:t>ripe</a:t>
            </a:r>
            <a:endParaRPr>
              <a:latin typeface="Dosis ExtraLight"/>
              <a:ea typeface="Dosis ExtraLight"/>
              <a:cs typeface="Dosis ExtraLight"/>
              <a:sym typeface="Dosis ExtraLight"/>
            </a:endParaRPr>
          </a:p>
        </p:txBody>
      </p:sp>
      <p:sp>
        <p:nvSpPr>
          <p:cNvPr id="545" name="Google Shape;545;p41"/>
          <p:cNvSpPr txBox="1"/>
          <p:nvPr/>
        </p:nvSpPr>
        <p:spPr>
          <a:xfrm>
            <a:off x="2554975" y="2621700"/>
            <a:ext cx="644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osis ExtraLight"/>
                <a:ea typeface="Dosis ExtraLight"/>
                <a:cs typeface="Dosis ExtraLight"/>
                <a:sym typeface="Dosis ExtraLight"/>
              </a:rPr>
              <a:t>unripe</a:t>
            </a:r>
            <a:endParaRPr>
              <a:latin typeface="Dosis ExtraLight"/>
              <a:ea typeface="Dosis ExtraLight"/>
              <a:cs typeface="Dosis ExtraLight"/>
              <a:sym typeface="Dosis ExtraLight"/>
            </a:endParaRPr>
          </a:p>
        </p:txBody>
      </p:sp>
      <p:sp>
        <p:nvSpPr>
          <p:cNvPr id="546" name="Google Shape;546;p41"/>
          <p:cNvSpPr txBox="1"/>
          <p:nvPr/>
        </p:nvSpPr>
        <p:spPr>
          <a:xfrm>
            <a:off x="3389354" y="2621711"/>
            <a:ext cx="414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osis ExtraLight"/>
                <a:ea typeface="Dosis ExtraLight"/>
                <a:cs typeface="Dosis ExtraLight"/>
                <a:sym typeface="Dosis ExtraLight"/>
              </a:rPr>
              <a:t>ripe</a:t>
            </a:r>
            <a:endParaRPr>
              <a:latin typeface="Dosis ExtraLight"/>
              <a:ea typeface="Dosis ExtraLight"/>
              <a:cs typeface="Dosis ExtraLight"/>
              <a:sym typeface="Dosis ExtraLight"/>
            </a:endParaRPr>
          </a:p>
        </p:txBody>
      </p:sp>
      <p:sp>
        <p:nvSpPr>
          <p:cNvPr id="547" name="Google Shape;547;p41"/>
          <p:cNvSpPr txBox="1"/>
          <p:nvPr/>
        </p:nvSpPr>
        <p:spPr>
          <a:xfrm>
            <a:off x="3933275" y="2621700"/>
            <a:ext cx="644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osis ExtraLight"/>
                <a:ea typeface="Dosis ExtraLight"/>
                <a:cs typeface="Dosis ExtraLight"/>
                <a:sym typeface="Dosis ExtraLight"/>
              </a:rPr>
              <a:t>unripe</a:t>
            </a:r>
            <a:endParaRPr>
              <a:latin typeface="Dosis ExtraLight"/>
              <a:ea typeface="Dosis ExtraLight"/>
              <a:cs typeface="Dosis ExtraLight"/>
              <a:sym typeface="Dosis ExtraLight"/>
            </a:endParaRPr>
          </a:p>
        </p:txBody>
      </p:sp>
      <p:sp>
        <p:nvSpPr>
          <p:cNvPr id="548" name="Google Shape;548;p41"/>
          <p:cNvSpPr txBox="1"/>
          <p:nvPr/>
        </p:nvSpPr>
        <p:spPr>
          <a:xfrm>
            <a:off x="1029064" y="4060346"/>
            <a:ext cx="414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0000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~14</a:t>
            </a:r>
            <a:endParaRPr sz="1000">
              <a:solidFill>
                <a:srgbClr val="FF0000"/>
              </a:solidFill>
              <a:latin typeface="Dosis ExtraLight"/>
              <a:ea typeface="Dosis ExtraLight"/>
              <a:cs typeface="Dosis ExtraLight"/>
              <a:sym typeface="Dosis ExtraLight"/>
            </a:endParaRPr>
          </a:p>
        </p:txBody>
      </p:sp>
      <p:sp>
        <p:nvSpPr>
          <p:cNvPr id="549" name="Google Shape;549;p41"/>
          <p:cNvSpPr txBox="1"/>
          <p:nvPr/>
        </p:nvSpPr>
        <p:spPr>
          <a:xfrm>
            <a:off x="2308460" y="4060500"/>
            <a:ext cx="368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0000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~14</a:t>
            </a:r>
            <a:endParaRPr sz="1000">
              <a:solidFill>
                <a:srgbClr val="FF0000"/>
              </a:solidFill>
              <a:latin typeface="Dosis ExtraLight"/>
              <a:ea typeface="Dosis ExtraLight"/>
              <a:cs typeface="Dosis ExtraLight"/>
              <a:sym typeface="Dosis ExtraLight"/>
            </a:endParaRPr>
          </a:p>
        </p:txBody>
      </p:sp>
      <p:sp>
        <p:nvSpPr>
          <p:cNvPr id="550" name="Google Shape;550;p41"/>
          <p:cNvSpPr txBox="1"/>
          <p:nvPr/>
        </p:nvSpPr>
        <p:spPr>
          <a:xfrm>
            <a:off x="3626602" y="4060650"/>
            <a:ext cx="368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0000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~12</a:t>
            </a:r>
            <a:endParaRPr sz="1000">
              <a:solidFill>
                <a:srgbClr val="FF0000"/>
              </a:solidFill>
              <a:latin typeface="Dosis ExtraLight"/>
              <a:ea typeface="Dosis ExtraLight"/>
              <a:cs typeface="Dosis ExtraLight"/>
              <a:sym typeface="Dosis ExtraLight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42"/>
          <p:cNvSpPr txBox="1"/>
          <p:nvPr>
            <p:ph type="ctrTitle"/>
          </p:nvPr>
        </p:nvSpPr>
        <p:spPr>
          <a:xfrm>
            <a:off x="2389500" y="2131250"/>
            <a:ext cx="6482700" cy="203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Mobile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Application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43"/>
          <p:cNvSpPr txBox="1"/>
          <p:nvPr>
            <p:ph type="ctrTitle"/>
          </p:nvPr>
        </p:nvSpPr>
        <p:spPr>
          <a:xfrm>
            <a:off x="1478275" y="351500"/>
            <a:ext cx="3810000" cy="50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Server</a:t>
            </a:r>
            <a:endParaRPr sz="3200"/>
          </a:p>
        </p:txBody>
      </p:sp>
      <p:pic>
        <p:nvPicPr>
          <p:cNvPr id="561" name="Google Shape;56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9600" y="1255538"/>
            <a:ext cx="4550276" cy="3412712"/>
          </a:xfrm>
          <a:prstGeom prst="rect">
            <a:avLst/>
          </a:prstGeom>
          <a:noFill/>
          <a:ln>
            <a:noFill/>
          </a:ln>
        </p:spPr>
      </p:pic>
      <p:sp>
        <p:nvSpPr>
          <p:cNvPr id="562" name="Google Shape;562;p43"/>
          <p:cNvSpPr txBox="1"/>
          <p:nvPr/>
        </p:nvSpPr>
        <p:spPr>
          <a:xfrm>
            <a:off x="4649500" y="1975200"/>
            <a:ext cx="40407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osis ExtraLight"/>
              <a:buChar char="●"/>
            </a:pPr>
            <a:r>
              <a:rPr lang="en">
                <a:latin typeface="Dosis ExtraLight"/>
                <a:ea typeface="Dosis ExtraLight"/>
                <a:cs typeface="Dosis ExtraLight"/>
                <a:sym typeface="Dosis ExtraLight"/>
              </a:rPr>
              <a:t>Creates Web Application (Server Hosting)</a:t>
            </a:r>
            <a:endParaRPr>
              <a:latin typeface="Dosis ExtraLight"/>
              <a:ea typeface="Dosis ExtraLight"/>
              <a:cs typeface="Dosis ExtraLight"/>
              <a:sym typeface="Dosis ExtraLight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osis ExtraLight"/>
              <a:buChar char="●"/>
            </a:pPr>
            <a:r>
              <a:rPr lang="en">
                <a:latin typeface="Dosis ExtraLight"/>
                <a:ea typeface="Dosis ExtraLight"/>
                <a:cs typeface="Dosis ExtraLight"/>
                <a:sym typeface="Dosis ExtraLight"/>
              </a:rPr>
              <a:t>Hosts using Python Code</a:t>
            </a:r>
            <a:endParaRPr>
              <a:latin typeface="Dosis ExtraLight"/>
              <a:ea typeface="Dosis ExtraLight"/>
              <a:cs typeface="Dosis ExtraLight"/>
              <a:sym typeface="Dosis ExtraLight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osis ExtraLight"/>
              <a:buChar char="●"/>
            </a:pPr>
            <a:r>
              <a:rPr lang="en">
                <a:latin typeface="Dosis ExtraLight"/>
                <a:ea typeface="Dosis ExtraLight"/>
                <a:cs typeface="Dosis ExtraLight"/>
                <a:sym typeface="Dosis ExtraLight"/>
              </a:rPr>
              <a:t>Easy for us to load our model and return ripeness score</a:t>
            </a:r>
            <a:endParaRPr>
              <a:latin typeface="Dosis ExtraLight"/>
              <a:ea typeface="Dosis ExtraLight"/>
              <a:cs typeface="Dosis ExtraLight"/>
              <a:sym typeface="Dosis ExtraLight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44"/>
          <p:cNvSpPr txBox="1"/>
          <p:nvPr>
            <p:ph type="ctrTitle"/>
          </p:nvPr>
        </p:nvSpPr>
        <p:spPr>
          <a:xfrm>
            <a:off x="1490850" y="340400"/>
            <a:ext cx="3810000" cy="50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SERVER</a:t>
            </a:r>
            <a:endParaRPr sz="3200"/>
          </a:p>
        </p:txBody>
      </p:sp>
      <p:pic>
        <p:nvPicPr>
          <p:cNvPr id="568" name="Google Shape;56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8850" y="1844875"/>
            <a:ext cx="1277400" cy="2697000"/>
          </a:xfrm>
          <a:prstGeom prst="roundRect">
            <a:avLst>
              <a:gd fmla="val 9431" name="adj"/>
            </a:avLst>
          </a:prstGeom>
          <a:noFill/>
          <a:ln>
            <a:noFill/>
          </a:ln>
        </p:spPr>
      </p:pic>
      <p:pic>
        <p:nvPicPr>
          <p:cNvPr id="569" name="Google Shape;569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92925" y="416950"/>
            <a:ext cx="1190400" cy="669600"/>
          </a:xfrm>
          <a:prstGeom prst="roundRect">
            <a:avLst>
              <a:gd fmla="val 8969" name="adj"/>
            </a:avLst>
          </a:prstGeom>
          <a:noFill/>
          <a:ln>
            <a:noFill/>
          </a:ln>
        </p:spPr>
      </p:pic>
      <p:pic>
        <p:nvPicPr>
          <p:cNvPr id="570" name="Google Shape;570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48275" y="416950"/>
            <a:ext cx="892804" cy="669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71" name="Google Shape;571;p44"/>
          <p:cNvCxnSpPr>
            <a:stCxn id="569" idx="3"/>
            <a:endCxn id="570" idx="1"/>
          </p:cNvCxnSpPr>
          <p:nvPr/>
        </p:nvCxnSpPr>
        <p:spPr>
          <a:xfrm>
            <a:off x="5083325" y="751750"/>
            <a:ext cx="1464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572" name="Google Shape;572;p44"/>
          <p:cNvGrpSpPr/>
          <p:nvPr/>
        </p:nvGrpSpPr>
        <p:grpSpPr>
          <a:xfrm>
            <a:off x="6139364" y="2506153"/>
            <a:ext cx="1830963" cy="1374450"/>
            <a:chOff x="1821465" y="2495702"/>
            <a:chExt cx="365988" cy="270801"/>
          </a:xfrm>
        </p:grpSpPr>
        <p:sp>
          <p:nvSpPr>
            <p:cNvPr id="573" name="Google Shape;573;p44"/>
            <p:cNvSpPr/>
            <p:nvPr/>
          </p:nvSpPr>
          <p:spPr>
            <a:xfrm>
              <a:off x="1822619" y="2495702"/>
              <a:ext cx="364834" cy="194725"/>
            </a:xfrm>
            <a:custGeom>
              <a:rect b="b" l="l" r="r" t="t"/>
              <a:pathLst>
                <a:path extrusionOk="0" h="7428" w="13917">
                  <a:moveTo>
                    <a:pt x="5620" y="0"/>
                  </a:moveTo>
                  <a:cubicBezTo>
                    <a:pt x="4319" y="0"/>
                    <a:pt x="3029" y="789"/>
                    <a:pt x="2599" y="2260"/>
                  </a:cubicBezTo>
                  <a:lnTo>
                    <a:pt x="2584" y="2260"/>
                  </a:lnTo>
                  <a:cubicBezTo>
                    <a:pt x="1155" y="2260"/>
                    <a:pt x="0" y="3415"/>
                    <a:pt x="0" y="4844"/>
                  </a:cubicBezTo>
                  <a:cubicBezTo>
                    <a:pt x="0" y="6258"/>
                    <a:pt x="1155" y="7413"/>
                    <a:pt x="2584" y="7428"/>
                  </a:cubicBezTo>
                  <a:lnTo>
                    <a:pt x="11780" y="7428"/>
                  </a:lnTo>
                  <a:cubicBezTo>
                    <a:pt x="12963" y="7428"/>
                    <a:pt x="13916" y="6460"/>
                    <a:pt x="13916" y="5291"/>
                  </a:cubicBezTo>
                  <a:cubicBezTo>
                    <a:pt x="13916" y="4108"/>
                    <a:pt x="12963" y="3155"/>
                    <a:pt x="11780" y="3155"/>
                  </a:cubicBezTo>
                  <a:lnTo>
                    <a:pt x="11794" y="3140"/>
                  </a:lnTo>
                  <a:cubicBezTo>
                    <a:pt x="11707" y="3140"/>
                    <a:pt x="11635" y="3155"/>
                    <a:pt x="11563" y="3155"/>
                  </a:cubicBezTo>
                  <a:cubicBezTo>
                    <a:pt x="11216" y="2055"/>
                    <a:pt x="10191" y="1345"/>
                    <a:pt x="9092" y="1345"/>
                  </a:cubicBezTo>
                  <a:cubicBezTo>
                    <a:pt x="8820" y="1345"/>
                    <a:pt x="8544" y="1389"/>
                    <a:pt x="8272" y="1480"/>
                  </a:cubicBezTo>
                  <a:cubicBezTo>
                    <a:pt x="7647" y="477"/>
                    <a:pt x="6630" y="0"/>
                    <a:pt x="5620" y="0"/>
                  </a:cubicBezTo>
                  <a:close/>
                </a:path>
              </a:pathLst>
            </a:custGeom>
            <a:solidFill>
              <a:srgbClr val="EFF1F3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44"/>
            <p:cNvSpPr/>
            <p:nvPr/>
          </p:nvSpPr>
          <p:spPr>
            <a:xfrm>
              <a:off x="1821465" y="2554922"/>
              <a:ext cx="333062" cy="135138"/>
            </a:xfrm>
            <a:custGeom>
              <a:rect b="b" l="l" r="r" t="t"/>
              <a:pathLst>
                <a:path extrusionOk="0" h="5155" w="12705">
                  <a:moveTo>
                    <a:pt x="2513" y="1"/>
                  </a:moveTo>
                  <a:lnTo>
                    <a:pt x="2513" y="1"/>
                  </a:lnTo>
                  <a:cubicBezTo>
                    <a:pt x="1098" y="59"/>
                    <a:pt x="1" y="1242"/>
                    <a:pt x="44" y="2657"/>
                  </a:cubicBezTo>
                  <a:cubicBezTo>
                    <a:pt x="88" y="4072"/>
                    <a:pt x="1300" y="5154"/>
                    <a:pt x="2715" y="5154"/>
                  </a:cubicBezTo>
                  <a:lnTo>
                    <a:pt x="12011" y="5154"/>
                  </a:lnTo>
                  <a:cubicBezTo>
                    <a:pt x="12704" y="5096"/>
                    <a:pt x="12646" y="4028"/>
                    <a:pt x="11939" y="4028"/>
                  </a:cubicBezTo>
                  <a:lnTo>
                    <a:pt x="10149" y="4028"/>
                  </a:lnTo>
                  <a:cubicBezTo>
                    <a:pt x="10019" y="4028"/>
                    <a:pt x="9918" y="3927"/>
                    <a:pt x="9918" y="3812"/>
                  </a:cubicBezTo>
                  <a:lnTo>
                    <a:pt x="9918" y="3090"/>
                  </a:lnTo>
                  <a:cubicBezTo>
                    <a:pt x="9918" y="2859"/>
                    <a:pt x="9831" y="2628"/>
                    <a:pt x="9658" y="2455"/>
                  </a:cubicBezTo>
                  <a:lnTo>
                    <a:pt x="8345" y="1141"/>
                  </a:lnTo>
                  <a:cubicBezTo>
                    <a:pt x="8186" y="982"/>
                    <a:pt x="7955" y="881"/>
                    <a:pt x="7709" y="881"/>
                  </a:cubicBezTo>
                  <a:lnTo>
                    <a:pt x="4750" y="881"/>
                  </a:lnTo>
                  <a:cubicBezTo>
                    <a:pt x="4389" y="881"/>
                    <a:pt x="4086" y="1185"/>
                    <a:pt x="4086" y="1560"/>
                  </a:cubicBezTo>
                  <a:lnTo>
                    <a:pt x="4086" y="3653"/>
                  </a:lnTo>
                  <a:cubicBezTo>
                    <a:pt x="4086" y="3771"/>
                    <a:pt x="3979" y="3870"/>
                    <a:pt x="3861" y="3870"/>
                  </a:cubicBezTo>
                  <a:cubicBezTo>
                    <a:pt x="3836" y="3870"/>
                    <a:pt x="3809" y="3865"/>
                    <a:pt x="3783" y="3855"/>
                  </a:cubicBezTo>
                  <a:cubicBezTo>
                    <a:pt x="2181" y="3307"/>
                    <a:pt x="1560" y="1387"/>
                    <a:pt x="2513" y="1"/>
                  </a:cubicBezTo>
                  <a:close/>
                </a:path>
              </a:pathLst>
            </a:custGeom>
            <a:solidFill>
              <a:srgbClr val="EFF2F5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44"/>
            <p:cNvSpPr/>
            <p:nvPr/>
          </p:nvSpPr>
          <p:spPr>
            <a:xfrm>
              <a:off x="1940298" y="2589735"/>
              <a:ext cx="129450" cy="176768"/>
            </a:xfrm>
            <a:custGeom>
              <a:rect b="b" l="l" r="r" t="t"/>
              <a:pathLst>
                <a:path extrusionOk="0" h="6743" w="4938">
                  <a:moveTo>
                    <a:pt x="232" y="1"/>
                  </a:moveTo>
                  <a:cubicBezTo>
                    <a:pt x="102" y="1"/>
                    <a:pt x="1" y="102"/>
                    <a:pt x="1" y="232"/>
                  </a:cubicBezTo>
                  <a:lnTo>
                    <a:pt x="1" y="6526"/>
                  </a:lnTo>
                  <a:cubicBezTo>
                    <a:pt x="1" y="6641"/>
                    <a:pt x="102" y="6742"/>
                    <a:pt x="232" y="6742"/>
                  </a:cubicBezTo>
                  <a:lnTo>
                    <a:pt x="4721" y="6742"/>
                  </a:lnTo>
                  <a:cubicBezTo>
                    <a:pt x="4837" y="6742"/>
                    <a:pt x="4938" y="6641"/>
                    <a:pt x="4938" y="6526"/>
                  </a:cubicBezTo>
                  <a:lnTo>
                    <a:pt x="4938" y="1762"/>
                  </a:lnTo>
                  <a:cubicBezTo>
                    <a:pt x="4938" y="1646"/>
                    <a:pt x="4894" y="1531"/>
                    <a:pt x="4808" y="1444"/>
                  </a:cubicBezTo>
                  <a:lnTo>
                    <a:pt x="3508" y="131"/>
                  </a:lnTo>
                  <a:cubicBezTo>
                    <a:pt x="3422" y="59"/>
                    <a:pt x="3306" y="1"/>
                    <a:pt x="3191" y="1"/>
                  </a:cubicBezTo>
                  <a:close/>
                </a:path>
              </a:pathLst>
            </a:custGeom>
            <a:solidFill>
              <a:srgbClr val="ADBDCA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44"/>
            <p:cNvSpPr/>
            <p:nvPr/>
          </p:nvSpPr>
          <p:spPr>
            <a:xfrm>
              <a:off x="1971546" y="2659100"/>
              <a:ext cx="67608" cy="79012"/>
            </a:xfrm>
            <a:custGeom>
              <a:rect b="b" l="l" r="r" t="t"/>
              <a:pathLst>
                <a:path extrusionOk="0" h="3014" w="2579">
                  <a:moveTo>
                    <a:pt x="1277" y="0"/>
                  </a:moveTo>
                  <a:cubicBezTo>
                    <a:pt x="1198" y="0"/>
                    <a:pt x="1118" y="33"/>
                    <a:pt x="1061" y="98"/>
                  </a:cubicBezTo>
                  <a:lnTo>
                    <a:pt x="151" y="1224"/>
                  </a:lnTo>
                  <a:cubicBezTo>
                    <a:pt x="0" y="1439"/>
                    <a:pt x="187" y="1678"/>
                    <a:pt x="393" y="1678"/>
                  </a:cubicBezTo>
                  <a:cubicBezTo>
                    <a:pt x="464" y="1678"/>
                    <a:pt x="536" y="1650"/>
                    <a:pt x="599" y="1584"/>
                  </a:cubicBezTo>
                  <a:lnTo>
                    <a:pt x="988" y="1079"/>
                  </a:lnTo>
                  <a:lnTo>
                    <a:pt x="988" y="2754"/>
                  </a:lnTo>
                  <a:cubicBezTo>
                    <a:pt x="1003" y="2927"/>
                    <a:pt x="1136" y="3014"/>
                    <a:pt x="1270" y="3014"/>
                  </a:cubicBezTo>
                  <a:cubicBezTo>
                    <a:pt x="1403" y="3014"/>
                    <a:pt x="1537" y="2927"/>
                    <a:pt x="1551" y="2754"/>
                  </a:cubicBezTo>
                  <a:lnTo>
                    <a:pt x="1551" y="1079"/>
                  </a:lnTo>
                  <a:lnTo>
                    <a:pt x="1956" y="1570"/>
                  </a:lnTo>
                  <a:cubicBezTo>
                    <a:pt x="2018" y="1656"/>
                    <a:pt x="2097" y="1691"/>
                    <a:pt x="2175" y="1691"/>
                  </a:cubicBezTo>
                  <a:cubicBezTo>
                    <a:pt x="2384" y="1691"/>
                    <a:pt x="2578" y="1434"/>
                    <a:pt x="2389" y="1224"/>
                  </a:cubicBezTo>
                  <a:lnTo>
                    <a:pt x="2403" y="1224"/>
                  </a:lnTo>
                  <a:lnTo>
                    <a:pt x="1494" y="98"/>
                  </a:lnTo>
                  <a:cubicBezTo>
                    <a:pt x="1436" y="33"/>
                    <a:pt x="1357" y="0"/>
                    <a:pt x="1277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44"/>
            <p:cNvSpPr/>
            <p:nvPr/>
          </p:nvSpPr>
          <p:spPr>
            <a:xfrm>
              <a:off x="1972464" y="2513292"/>
              <a:ext cx="53767" cy="37120"/>
            </a:xfrm>
            <a:custGeom>
              <a:rect b="b" l="l" r="r" t="t"/>
              <a:pathLst>
                <a:path extrusionOk="0" h="1416" w="2051">
                  <a:moveTo>
                    <a:pt x="405" y="1"/>
                  </a:moveTo>
                  <a:cubicBezTo>
                    <a:pt x="87" y="1"/>
                    <a:pt x="1" y="420"/>
                    <a:pt x="289" y="549"/>
                  </a:cubicBezTo>
                  <a:cubicBezTo>
                    <a:pt x="766" y="636"/>
                    <a:pt x="1184" y="910"/>
                    <a:pt x="1473" y="1286"/>
                  </a:cubicBezTo>
                  <a:cubicBezTo>
                    <a:pt x="1516" y="1358"/>
                    <a:pt x="1603" y="1401"/>
                    <a:pt x="1690" y="1401"/>
                  </a:cubicBezTo>
                  <a:lnTo>
                    <a:pt x="1690" y="1416"/>
                  </a:lnTo>
                  <a:cubicBezTo>
                    <a:pt x="1921" y="1401"/>
                    <a:pt x="2051" y="1141"/>
                    <a:pt x="1921" y="968"/>
                  </a:cubicBezTo>
                  <a:cubicBezTo>
                    <a:pt x="1545" y="463"/>
                    <a:pt x="1011" y="131"/>
                    <a:pt x="405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44"/>
            <p:cNvSpPr/>
            <p:nvPr/>
          </p:nvSpPr>
          <p:spPr>
            <a:xfrm>
              <a:off x="2065973" y="2549521"/>
              <a:ext cx="43124" cy="36098"/>
            </a:xfrm>
            <a:custGeom>
              <a:rect b="b" l="l" r="r" t="t"/>
              <a:pathLst>
                <a:path extrusionOk="0" h="1377" w="1645">
                  <a:moveTo>
                    <a:pt x="379" y="1"/>
                  </a:moveTo>
                  <a:cubicBezTo>
                    <a:pt x="138" y="1"/>
                    <a:pt x="0" y="488"/>
                    <a:pt x="274" y="553"/>
                  </a:cubicBezTo>
                  <a:cubicBezTo>
                    <a:pt x="606" y="669"/>
                    <a:pt x="894" y="914"/>
                    <a:pt x="1053" y="1217"/>
                  </a:cubicBezTo>
                  <a:cubicBezTo>
                    <a:pt x="1096" y="1318"/>
                    <a:pt x="1197" y="1376"/>
                    <a:pt x="1298" y="1376"/>
                  </a:cubicBezTo>
                  <a:cubicBezTo>
                    <a:pt x="1501" y="1376"/>
                    <a:pt x="1645" y="1145"/>
                    <a:pt x="1544" y="957"/>
                  </a:cubicBezTo>
                  <a:cubicBezTo>
                    <a:pt x="1313" y="524"/>
                    <a:pt x="923" y="192"/>
                    <a:pt x="461" y="19"/>
                  </a:cubicBezTo>
                  <a:cubicBezTo>
                    <a:pt x="433" y="6"/>
                    <a:pt x="405" y="1"/>
                    <a:pt x="379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44"/>
            <p:cNvSpPr/>
            <p:nvPr/>
          </p:nvSpPr>
          <p:spPr>
            <a:xfrm>
              <a:off x="2017134" y="2589735"/>
              <a:ext cx="52614" cy="53400"/>
            </a:xfrm>
            <a:custGeom>
              <a:rect b="b" l="l" r="r" t="t"/>
              <a:pathLst>
                <a:path extrusionOk="0" h="2037" w="2007">
                  <a:moveTo>
                    <a:pt x="0" y="1"/>
                  </a:moveTo>
                  <a:lnTo>
                    <a:pt x="0" y="1574"/>
                  </a:lnTo>
                  <a:cubicBezTo>
                    <a:pt x="0" y="1834"/>
                    <a:pt x="202" y="2036"/>
                    <a:pt x="448" y="2036"/>
                  </a:cubicBezTo>
                  <a:lnTo>
                    <a:pt x="2007" y="2036"/>
                  </a:lnTo>
                  <a:lnTo>
                    <a:pt x="2007" y="1762"/>
                  </a:lnTo>
                  <a:cubicBezTo>
                    <a:pt x="2007" y="1704"/>
                    <a:pt x="1992" y="1646"/>
                    <a:pt x="1963" y="1589"/>
                  </a:cubicBezTo>
                  <a:lnTo>
                    <a:pt x="433" y="1589"/>
                  </a:lnTo>
                  <a:lnTo>
                    <a:pt x="433" y="59"/>
                  </a:lnTo>
                  <a:lnTo>
                    <a:pt x="433" y="44"/>
                  </a:lnTo>
                  <a:cubicBezTo>
                    <a:pt x="375" y="15"/>
                    <a:pt x="318" y="1"/>
                    <a:pt x="260" y="1"/>
                  </a:cubicBezTo>
                  <a:close/>
                </a:path>
              </a:pathLst>
            </a:custGeom>
            <a:solidFill>
              <a:srgbClr val="94A5B3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580" name="Google Shape;580;p44"/>
          <p:cNvCxnSpPr>
            <a:stCxn id="570" idx="2"/>
          </p:cNvCxnSpPr>
          <p:nvPr/>
        </p:nvCxnSpPr>
        <p:spPr>
          <a:xfrm>
            <a:off x="6994677" y="1086550"/>
            <a:ext cx="3600" cy="138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81" name="Google Shape;581;p44"/>
          <p:cNvCxnSpPr/>
          <p:nvPr/>
        </p:nvCxnSpPr>
        <p:spPr>
          <a:xfrm>
            <a:off x="2396300" y="2436400"/>
            <a:ext cx="3499200" cy="551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82" name="Google Shape;582;p44"/>
          <p:cNvCxnSpPr/>
          <p:nvPr/>
        </p:nvCxnSpPr>
        <p:spPr>
          <a:xfrm flipH="1">
            <a:off x="2456450" y="3108150"/>
            <a:ext cx="3429000" cy="792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83" name="Google Shape;583;p44"/>
          <p:cNvSpPr txBox="1"/>
          <p:nvPr/>
        </p:nvSpPr>
        <p:spPr>
          <a:xfrm>
            <a:off x="2911113" y="1843738"/>
            <a:ext cx="3308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Dosis"/>
                <a:ea typeface="Dosis"/>
                <a:cs typeface="Dosis"/>
                <a:sym typeface="Dosis"/>
              </a:rPr>
              <a:t>REST API:</a:t>
            </a:r>
            <a:endParaRPr b="1"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osis ExtraLight"/>
                <a:ea typeface="Dosis ExtraLight"/>
                <a:cs typeface="Dosis ExtraLight"/>
                <a:sym typeface="Dosis ExtraLight"/>
              </a:rPr>
              <a:t>POST Request that contains image RGB values</a:t>
            </a:r>
            <a:endParaRPr>
              <a:latin typeface="Dosis ExtraLight"/>
              <a:ea typeface="Dosis ExtraLight"/>
              <a:cs typeface="Dosis ExtraLight"/>
              <a:sym typeface="Dosis ExtraLight"/>
            </a:endParaRPr>
          </a:p>
        </p:txBody>
      </p:sp>
      <p:sp>
        <p:nvSpPr>
          <p:cNvPr id="584" name="Google Shape;584;p44"/>
          <p:cNvSpPr txBox="1"/>
          <p:nvPr/>
        </p:nvSpPr>
        <p:spPr>
          <a:xfrm>
            <a:off x="3892925" y="3551325"/>
            <a:ext cx="1190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Dosis"/>
                <a:ea typeface="Dosis"/>
                <a:cs typeface="Dosis"/>
                <a:sym typeface="Dosis"/>
              </a:rPr>
              <a:t>RIPENESS SCORE (%)</a:t>
            </a:r>
            <a:endParaRPr b="1"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45"/>
          <p:cNvSpPr txBox="1"/>
          <p:nvPr>
            <p:ph type="ctrTitle"/>
          </p:nvPr>
        </p:nvSpPr>
        <p:spPr>
          <a:xfrm>
            <a:off x="1467450" y="382125"/>
            <a:ext cx="6209100" cy="50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OBJEct DETECTION integration</a:t>
            </a:r>
            <a:endParaRPr sz="3200"/>
          </a:p>
        </p:txBody>
      </p:sp>
      <p:pic>
        <p:nvPicPr>
          <p:cNvPr id="590" name="Google Shape;590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275" y="1215775"/>
            <a:ext cx="3614826" cy="2033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91" name="Google Shape;591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14600" y="1215773"/>
            <a:ext cx="3073526" cy="34518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92" name="Google Shape;592;p45"/>
          <p:cNvCxnSpPr>
            <a:endCxn id="591" idx="1"/>
          </p:cNvCxnSpPr>
          <p:nvPr/>
        </p:nvCxnSpPr>
        <p:spPr>
          <a:xfrm>
            <a:off x="3699600" y="2937810"/>
            <a:ext cx="2115000" cy="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93" name="Google Shape;593;p45"/>
          <p:cNvSpPr txBox="1"/>
          <p:nvPr/>
        </p:nvSpPr>
        <p:spPr>
          <a:xfrm>
            <a:off x="4207375" y="2571750"/>
            <a:ext cx="1347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Dosis"/>
                <a:ea typeface="Dosis"/>
                <a:cs typeface="Dosis"/>
                <a:sym typeface="Dosis"/>
              </a:rPr>
              <a:t>INTEGRATION</a:t>
            </a:r>
            <a:endParaRPr b="1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594" name="Google Shape;594;p45"/>
          <p:cNvSpPr txBox="1"/>
          <p:nvPr/>
        </p:nvSpPr>
        <p:spPr>
          <a:xfrm>
            <a:off x="1152688" y="3141850"/>
            <a:ext cx="14940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latin typeface="Dosis ExtraLight"/>
                <a:ea typeface="Dosis ExtraLight"/>
                <a:cs typeface="Dosis ExtraLight"/>
                <a:sym typeface="Dosis ExtraLight"/>
              </a:rPr>
              <a:t>YOLO</a:t>
            </a:r>
            <a:endParaRPr sz="5000">
              <a:latin typeface="Dosis ExtraLight"/>
              <a:ea typeface="Dosis ExtraLight"/>
              <a:cs typeface="Dosis ExtraLight"/>
              <a:sym typeface="Dosis ExtraLight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46"/>
          <p:cNvSpPr txBox="1"/>
          <p:nvPr>
            <p:ph type="ctrTitle"/>
          </p:nvPr>
        </p:nvSpPr>
        <p:spPr>
          <a:xfrm>
            <a:off x="1533325" y="382100"/>
            <a:ext cx="6850800" cy="50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EXTracting bounding boxes from yolo model</a:t>
            </a:r>
            <a:endParaRPr sz="3200"/>
          </a:p>
        </p:txBody>
      </p:sp>
      <p:sp>
        <p:nvSpPr>
          <p:cNvPr id="600" name="Google Shape;600;p46"/>
          <p:cNvSpPr txBox="1"/>
          <p:nvPr/>
        </p:nvSpPr>
        <p:spPr>
          <a:xfrm>
            <a:off x="3830050" y="1203150"/>
            <a:ext cx="141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osis ExtraLight"/>
                <a:ea typeface="Dosis ExtraLight"/>
                <a:cs typeface="Dosis ExtraLight"/>
                <a:sym typeface="Dosis ExtraLight"/>
              </a:rPr>
              <a:t>Output of 2 arrays</a:t>
            </a:r>
            <a:endParaRPr>
              <a:latin typeface="Dosis ExtraLight"/>
              <a:ea typeface="Dosis ExtraLight"/>
              <a:cs typeface="Dosis ExtraLight"/>
              <a:sym typeface="Dosis ExtraLight"/>
            </a:endParaRPr>
          </a:p>
        </p:txBody>
      </p:sp>
      <p:sp>
        <p:nvSpPr>
          <p:cNvPr id="601" name="Google Shape;601;p46"/>
          <p:cNvSpPr txBox="1"/>
          <p:nvPr/>
        </p:nvSpPr>
        <p:spPr>
          <a:xfrm>
            <a:off x="1388600" y="2536650"/>
            <a:ext cx="1092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osis ExtraLight"/>
                <a:ea typeface="Dosis ExtraLight"/>
                <a:cs typeface="Dosis ExtraLight"/>
                <a:sym typeface="Dosis ExtraLight"/>
              </a:rPr>
              <a:t>[1, 13, 13, 45]</a:t>
            </a:r>
            <a:endParaRPr>
              <a:latin typeface="Dosis ExtraLight"/>
              <a:ea typeface="Dosis ExtraLight"/>
              <a:cs typeface="Dosis ExtraLight"/>
              <a:sym typeface="Dosis ExtraLight"/>
            </a:endParaRPr>
          </a:p>
        </p:txBody>
      </p:sp>
      <p:sp>
        <p:nvSpPr>
          <p:cNvPr id="602" name="Google Shape;602;p46"/>
          <p:cNvSpPr txBox="1"/>
          <p:nvPr/>
        </p:nvSpPr>
        <p:spPr>
          <a:xfrm>
            <a:off x="6662500" y="2536650"/>
            <a:ext cx="1092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osis ExtraLight"/>
                <a:ea typeface="Dosis ExtraLight"/>
                <a:cs typeface="Dosis ExtraLight"/>
                <a:sym typeface="Dosis ExtraLight"/>
              </a:rPr>
              <a:t>[1, 26, 26, 45]</a:t>
            </a:r>
            <a:endParaRPr>
              <a:latin typeface="Dosis ExtraLight"/>
              <a:ea typeface="Dosis ExtraLight"/>
              <a:cs typeface="Dosis ExtraLight"/>
              <a:sym typeface="Dosis ExtraLight"/>
            </a:endParaRPr>
          </a:p>
        </p:txBody>
      </p:sp>
      <p:sp>
        <p:nvSpPr>
          <p:cNvPr id="603" name="Google Shape;603;p46"/>
          <p:cNvSpPr txBox="1"/>
          <p:nvPr/>
        </p:nvSpPr>
        <p:spPr>
          <a:xfrm>
            <a:off x="1178000" y="3058025"/>
            <a:ext cx="1514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osis ExtraLight"/>
                <a:ea typeface="Dosis ExtraLight"/>
                <a:cs typeface="Dosis ExtraLight"/>
                <a:sym typeface="Dosis ExtraLight"/>
              </a:rPr>
              <a:t>13x13 grid image</a:t>
            </a:r>
            <a:endParaRPr>
              <a:latin typeface="Dosis ExtraLight"/>
              <a:ea typeface="Dosis ExtraLight"/>
              <a:cs typeface="Dosis ExtraLight"/>
              <a:sym typeface="Dosis Extra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osis ExtraLight"/>
                <a:ea typeface="Dosis ExtraLight"/>
                <a:cs typeface="Dosis ExtraLight"/>
                <a:sym typeface="Dosis ExtraLight"/>
              </a:rPr>
              <a:t>For Larger Objects</a:t>
            </a:r>
            <a:endParaRPr>
              <a:latin typeface="Dosis ExtraLight"/>
              <a:ea typeface="Dosis ExtraLight"/>
              <a:cs typeface="Dosis ExtraLight"/>
              <a:sym typeface="Dosis ExtraLight"/>
            </a:endParaRPr>
          </a:p>
        </p:txBody>
      </p:sp>
      <p:sp>
        <p:nvSpPr>
          <p:cNvPr id="604" name="Google Shape;604;p46"/>
          <p:cNvSpPr txBox="1"/>
          <p:nvPr/>
        </p:nvSpPr>
        <p:spPr>
          <a:xfrm>
            <a:off x="6451900" y="3058025"/>
            <a:ext cx="1514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osis ExtraLight"/>
                <a:ea typeface="Dosis ExtraLight"/>
                <a:cs typeface="Dosis ExtraLight"/>
                <a:sym typeface="Dosis ExtraLight"/>
              </a:rPr>
              <a:t>26</a:t>
            </a:r>
            <a:r>
              <a:rPr lang="en">
                <a:latin typeface="Dosis ExtraLight"/>
                <a:ea typeface="Dosis ExtraLight"/>
                <a:cs typeface="Dosis ExtraLight"/>
                <a:sym typeface="Dosis ExtraLight"/>
              </a:rPr>
              <a:t>x26 grid image</a:t>
            </a:r>
            <a:endParaRPr>
              <a:latin typeface="Dosis ExtraLight"/>
              <a:ea typeface="Dosis ExtraLight"/>
              <a:cs typeface="Dosis ExtraLight"/>
              <a:sym typeface="Dosis Extra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osis ExtraLight"/>
                <a:ea typeface="Dosis ExtraLight"/>
                <a:cs typeface="Dosis ExtraLight"/>
                <a:sym typeface="Dosis ExtraLight"/>
              </a:rPr>
              <a:t>For Smaller Objects</a:t>
            </a:r>
            <a:endParaRPr>
              <a:latin typeface="Dosis ExtraLight"/>
              <a:ea typeface="Dosis ExtraLight"/>
              <a:cs typeface="Dosis ExtraLight"/>
              <a:sym typeface="Dosis ExtraLight"/>
            </a:endParaRPr>
          </a:p>
        </p:txBody>
      </p:sp>
      <p:cxnSp>
        <p:nvCxnSpPr>
          <p:cNvPr id="605" name="Google Shape;605;p46"/>
          <p:cNvCxnSpPr>
            <a:stCxn id="600" idx="2"/>
            <a:endCxn id="601" idx="0"/>
          </p:cNvCxnSpPr>
          <p:nvPr/>
        </p:nvCxnSpPr>
        <p:spPr>
          <a:xfrm flipH="1">
            <a:off x="1934950" y="1603350"/>
            <a:ext cx="2601900" cy="93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06" name="Google Shape;606;p46"/>
          <p:cNvCxnSpPr>
            <a:stCxn id="600" idx="2"/>
            <a:endCxn id="602" idx="0"/>
          </p:cNvCxnSpPr>
          <p:nvPr/>
        </p:nvCxnSpPr>
        <p:spPr>
          <a:xfrm>
            <a:off x="4536850" y="1603350"/>
            <a:ext cx="2672100" cy="93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07" name="Google Shape;607;p46"/>
          <p:cNvSpPr txBox="1"/>
          <p:nvPr/>
        </p:nvSpPr>
        <p:spPr>
          <a:xfrm>
            <a:off x="1288400" y="4410725"/>
            <a:ext cx="1293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osis ExtraLight"/>
                <a:ea typeface="Dosis ExtraLight"/>
                <a:cs typeface="Dosis ExtraLight"/>
                <a:sym typeface="Dosis ExtraLight"/>
              </a:rPr>
              <a:t>[13, 13, 3, 15]</a:t>
            </a:r>
            <a:endParaRPr>
              <a:latin typeface="Dosis ExtraLight"/>
              <a:ea typeface="Dosis ExtraLight"/>
              <a:cs typeface="Dosis ExtraLight"/>
              <a:sym typeface="Dosis ExtraLight"/>
            </a:endParaRPr>
          </a:p>
        </p:txBody>
      </p:sp>
      <p:sp>
        <p:nvSpPr>
          <p:cNvPr id="608" name="Google Shape;608;p46"/>
          <p:cNvSpPr txBox="1"/>
          <p:nvPr/>
        </p:nvSpPr>
        <p:spPr>
          <a:xfrm>
            <a:off x="6562300" y="4410725"/>
            <a:ext cx="1293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osis ExtraLight"/>
                <a:ea typeface="Dosis ExtraLight"/>
                <a:cs typeface="Dosis ExtraLight"/>
                <a:sym typeface="Dosis ExtraLight"/>
              </a:rPr>
              <a:t>[26, 26, 3, 15]</a:t>
            </a:r>
            <a:endParaRPr>
              <a:latin typeface="Dosis ExtraLight"/>
              <a:ea typeface="Dosis ExtraLight"/>
              <a:cs typeface="Dosis ExtraLight"/>
              <a:sym typeface="Dosis ExtraLight"/>
            </a:endParaRPr>
          </a:p>
        </p:txBody>
      </p:sp>
      <p:cxnSp>
        <p:nvCxnSpPr>
          <p:cNvPr id="609" name="Google Shape;609;p46"/>
          <p:cNvCxnSpPr>
            <a:stCxn id="603" idx="2"/>
            <a:endCxn id="607" idx="0"/>
          </p:cNvCxnSpPr>
          <p:nvPr/>
        </p:nvCxnSpPr>
        <p:spPr>
          <a:xfrm>
            <a:off x="1935050" y="3673625"/>
            <a:ext cx="0" cy="737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10" name="Google Shape;610;p46"/>
          <p:cNvCxnSpPr>
            <a:stCxn id="604" idx="2"/>
            <a:endCxn id="608" idx="0"/>
          </p:cNvCxnSpPr>
          <p:nvPr/>
        </p:nvCxnSpPr>
        <p:spPr>
          <a:xfrm>
            <a:off x="7208950" y="3673625"/>
            <a:ext cx="0" cy="737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11" name="Google Shape;611;p46"/>
          <p:cNvSpPr txBox="1"/>
          <p:nvPr/>
        </p:nvSpPr>
        <p:spPr>
          <a:xfrm>
            <a:off x="2035400" y="3872825"/>
            <a:ext cx="656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Dosis ExtraLight"/>
                <a:ea typeface="Dosis ExtraLight"/>
                <a:cs typeface="Dosis ExtraLight"/>
                <a:sym typeface="Dosis ExtraLight"/>
              </a:rPr>
              <a:t>RESHAPE</a:t>
            </a:r>
            <a:endParaRPr sz="1000">
              <a:latin typeface="Dosis ExtraLight"/>
              <a:ea typeface="Dosis ExtraLight"/>
              <a:cs typeface="Dosis ExtraLight"/>
              <a:sym typeface="Dosis ExtraLight"/>
            </a:endParaRPr>
          </a:p>
        </p:txBody>
      </p:sp>
      <p:sp>
        <p:nvSpPr>
          <p:cNvPr id="612" name="Google Shape;612;p46"/>
          <p:cNvSpPr txBox="1"/>
          <p:nvPr/>
        </p:nvSpPr>
        <p:spPr>
          <a:xfrm>
            <a:off x="7309300" y="3872825"/>
            <a:ext cx="656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Dosis ExtraLight"/>
                <a:ea typeface="Dosis ExtraLight"/>
                <a:cs typeface="Dosis ExtraLight"/>
                <a:sym typeface="Dosis ExtraLight"/>
              </a:rPr>
              <a:t>RESHAPE</a:t>
            </a:r>
            <a:endParaRPr sz="1000">
              <a:latin typeface="Dosis ExtraLight"/>
              <a:ea typeface="Dosis ExtraLight"/>
              <a:cs typeface="Dosis ExtraLight"/>
              <a:sym typeface="Dosis ExtraLight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47"/>
          <p:cNvSpPr txBox="1"/>
          <p:nvPr>
            <p:ph type="ctrTitle"/>
          </p:nvPr>
        </p:nvSpPr>
        <p:spPr>
          <a:xfrm>
            <a:off x="1469075" y="315525"/>
            <a:ext cx="6850800" cy="50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EXTracting bounding boxes from yolo model</a:t>
            </a:r>
            <a:endParaRPr sz="3200"/>
          </a:p>
        </p:txBody>
      </p:sp>
      <p:grpSp>
        <p:nvGrpSpPr>
          <p:cNvPr id="618" name="Google Shape;618;p47"/>
          <p:cNvGrpSpPr/>
          <p:nvPr/>
        </p:nvGrpSpPr>
        <p:grpSpPr>
          <a:xfrm>
            <a:off x="150300" y="2439075"/>
            <a:ext cx="8843400" cy="551400"/>
            <a:chOff x="300750" y="2456450"/>
            <a:chExt cx="8843400" cy="551400"/>
          </a:xfrm>
        </p:grpSpPr>
        <p:sp>
          <p:nvSpPr>
            <p:cNvPr id="619" name="Google Shape;619;p47"/>
            <p:cNvSpPr/>
            <p:nvPr/>
          </p:nvSpPr>
          <p:spPr>
            <a:xfrm>
              <a:off x="300750" y="2456450"/>
              <a:ext cx="8843400" cy="5514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620" name="Google Shape;620;p47"/>
            <p:cNvCxnSpPr/>
            <p:nvPr/>
          </p:nvCxnSpPr>
          <p:spPr>
            <a:xfrm>
              <a:off x="851450" y="2457650"/>
              <a:ext cx="0" cy="549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21" name="Google Shape;621;p47"/>
            <p:cNvCxnSpPr/>
            <p:nvPr/>
          </p:nvCxnSpPr>
          <p:spPr>
            <a:xfrm>
              <a:off x="1438275" y="2457650"/>
              <a:ext cx="0" cy="549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22" name="Google Shape;622;p47"/>
            <p:cNvCxnSpPr/>
            <p:nvPr/>
          </p:nvCxnSpPr>
          <p:spPr>
            <a:xfrm>
              <a:off x="2042450" y="2457650"/>
              <a:ext cx="0" cy="549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23" name="Google Shape;623;p47"/>
            <p:cNvCxnSpPr/>
            <p:nvPr/>
          </p:nvCxnSpPr>
          <p:spPr>
            <a:xfrm>
              <a:off x="2637950" y="2457650"/>
              <a:ext cx="0" cy="549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24" name="Google Shape;624;p47"/>
            <p:cNvCxnSpPr/>
            <p:nvPr/>
          </p:nvCxnSpPr>
          <p:spPr>
            <a:xfrm>
              <a:off x="3216100" y="2457650"/>
              <a:ext cx="0" cy="549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25" name="Google Shape;625;p47"/>
            <p:cNvCxnSpPr/>
            <p:nvPr/>
          </p:nvCxnSpPr>
          <p:spPr>
            <a:xfrm>
              <a:off x="3811600" y="2457650"/>
              <a:ext cx="0" cy="549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26" name="Google Shape;626;p47"/>
            <p:cNvCxnSpPr/>
            <p:nvPr/>
          </p:nvCxnSpPr>
          <p:spPr>
            <a:xfrm>
              <a:off x="4365675" y="2457650"/>
              <a:ext cx="0" cy="549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27" name="Google Shape;627;p47"/>
            <p:cNvCxnSpPr/>
            <p:nvPr/>
          </p:nvCxnSpPr>
          <p:spPr>
            <a:xfrm>
              <a:off x="4969850" y="2457650"/>
              <a:ext cx="0" cy="549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28" name="Google Shape;628;p47"/>
            <p:cNvCxnSpPr/>
            <p:nvPr/>
          </p:nvCxnSpPr>
          <p:spPr>
            <a:xfrm>
              <a:off x="5574025" y="2457650"/>
              <a:ext cx="0" cy="549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29" name="Google Shape;629;p47"/>
            <p:cNvCxnSpPr/>
            <p:nvPr/>
          </p:nvCxnSpPr>
          <p:spPr>
            <a:xfrm>
              <a:off x="6186925" y="2457650"/>
              <a:ext cx="0" cy="549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30" name="Google Shape;630;p47"/>
            <p:cNvCxnSpPr/>
            <p:nvPr/>
          </p:nvCxnSpPr>
          <p:spPr>
            <a:xfrm>
              <a:off x="6808500" y="2457650"/>
              <a:ext cx="0" cy="549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31" name="Google Shape;631;p47"/>
            <p:cNvCxnSpPr/>
            <p:nvPr/>
          </p:nvCxnSpPr>
          <p:spPr>
            <a:xfrm>
              <a:off x="7438750" y="2457650"/>
              <a:ext cx="0" cy="549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32" name="Google Shape;632;p47"/>
            <p:cNvCxnSpPr/>
            <p:nvPr/>
          </p:nvCxnSpPr>
          <p:spPr>
            <a:xfrm>
              <a:off x="8049650" y="2457650"/>
              <a:ext cx="0" cy="549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33" name="Google Shape;633;p47"/>
            <p:cNvCxnSpPr/>
            <p:nvPr/>
          </p:nvCxnSpPr>
          <p:spPr>
            <a:xfrm>
              <a:off x="8636475" y="2457650"/>
              <a:ext cx="0" cy="549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634" name="Google Shape;634;p47"/>
          <p:cNvSpPr txBox="1"/>
          <p:nvPr/>
        </p:nvSpPr>
        <p:spPr>
          <a:xfrm>
            <a:off x="278025" y="1954900"/>
            <a:ext cx="312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osis ExtraLight"/>
                <a:ea typeface="Dosis ExtraLight"/>
                <a:cs typeface="Dosis ExtraLight"/>
                <a:sym typeface="Dosis ExtraLight"/>
              </a:rPr>
              <a:t>0</a:t>
            </a:r>
            <a:endParaRPr>
              <a:latin typeface="Dosis ExtraLight"/>
              <a:ea typeface="Dosis ExtraLight"/>
              <a:cs typeface="Dosis ExtraLight"/>
              <a:sym typeface="Dosis ExtraLight"/>
            </a:endParaRPr>
          </a:p>
        </p:txBody>
      </p:sp>
      <p:sp>
        <p:nvSpPr>
          <p:cNvPr id="635" name="Google Shape;635;p47"/>
          <p:cNvSpPr txBox="1"/>
          <p:nvPr/>
        </p:nvSpPr>
        <p:spPr>
          <a:xfrm>
            <a:off x="873550" y="1954900"/>
            <a:ext cx="312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osis ExtraLight"/>
                <a:ea typeface="Dosis ExtraLight"/>
                <a:cs typeface="Dosis ExtraLight"/>
                <a:sym typeface="Dosis ExtraLight"/>
              </a:rPr>
              <a:t>1</a:t>
            </a:r>
            <a:endParaRPr>
              <a:latin typeface="Dosis ExtraLight"/>
              <a:ea typeface="Dosis ExtraLight"/>
              <a:cs typeface="Dosis ExtraLight"/>
              <a:sym typeface="Dosis ExtraLight"/>
            </a:endParaRPr>
          </a:p>
        </p:txBody>
      </p:sp>
      <p:sp>
        <p:nvSpPr>
          <p:cNvPr id="636" name="Google Shape;636;p47"/>
          <p:cNvSpPr txBox="1"/>
          <p:nvPr/>
        </p:nvSpPr>
        <p:spPr>
          <a:xfrm>
            <a:off x="1469075" y="1954900"/>
            <a:ext cx="312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osis ExtraLight"/>
                <a:ea typeface="Dosis ExtraLight"/>
                <a:cs typeface="Dosis ExtraLight"/>
                <a:sym typeface="Dosis ExtraLight"/>
              </a:rPr>
              <a:t>2</a:t>
            </a:r>
            <a:endParaRPr>
              <a:latin typeface="Dosis ExtraLight"/>
              <a:ea typeface="Dosis ExtraLight"/>
              <a:cs typeface="Dosis ExtraLight"/>
              <a:sym typeface="Dosis ExtraLight"/>
            </a:endParaRPr>
          </a:p>
        </p:txBody>
      </p:sp>
      <p:sp>
        <p:nvSpPr>
          <p:cNvPr id="637" name="Google Shape;637;p47"/>
          <p:cNvSpPr txBox="1"/>
          <p:nvPr/>
        </p:nvSpPr>
        <p:spPr>
          <a:xfrm>
            <a:off x="2064600" y="1954900"/>
            <a:ext cx="312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osis ExtraLight"/>
                <a:ea typeface="Dosis ExtraLight"/>
                <a:cs typeface="Dosis ExtraLight"/>
                <a:sym typeface="Dosis ExtraLight"/>
              </a:rPr>
              <a:t>3</a:t>
            </a:r>
            <a:endParaRPr>
              <a:latin typeface="Dosis ExtraLight"/>
              <a:ea typeface="Dosis ExtraLight"/>
              <a:cs typeface="Dosis ExtraLight"/>
              <a:sym typeface="Dosis ExtraLight"/>
            </a:endParaRPr>
          </a:p>
        </p:txBody>
      </p:sp>
      <p:sp>
        <p:nvSpPr>
          <p:cNvPr id="638" name="Google Shape;638;p47"/>
          <p:cNvSpPr txBox="1"/>
          <p:nvPr/>
        </p:nvSpPr>
        <p:spPr>
          <a:xfrm>
            <a:off x="2660125" y="1954900"/>
            <a:ext cx="312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osis ExtraLight"/>
                <a:ea typeface="Dosis ExtraLight"/>
                <a:cs typeface="Dosis ExtraLight"/>
                <a:sym typeface="Dosis ExtraLight"/>
              </a:rPr>
              <a:t>4</a:t>
            </a:r>
            <a:endParaRPr>
              <a:latin typeface="Dosis ExtraLight"/>
              <a:ea typeface="Dosis ExtraLight"/>
              <a:cs typeface="Dosis ExtraLight"/>
              <a:sym typeface="Dosis ExtraLight"/>
            </a:endParaRPr>
          </a:p>
        </p:txBody>
      </p:sp>
      <p:sp>
        <p:nvSpPr>
          <p:cNvPr id="639" name="Google Shape;639;p47"/>
          <p:cNvSpPr txBox="1"/>
          <p:nvPr/>
        </p:nvSpPr>
        <p:spPr>
          <a:xfrm>
            <a:off x="3255650" y="1954900"/>
            <a:ext cx="312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osis ExtraLight"/>
                <a:ea typeface="Dosis ExtraLight"/>
                <a:cs typeface="Dosis ExtraLight"/>
                <a:sym typeface="Dosis ExtraLight"/>
              </a:rPr>
              <a:t>5</a:t>
            </a:r>
            <a:endParaRPr>
              <a:latin typeface="Dosis ExtraLight"/>
              <a:ea typeface="Dosis ExtraLight"/>
              <a:cs typeface="Dosis ExtraLight"/>
              <a:sym typeface="Dosis ExtraLight"/>
            </a:endParaRPr>
          </a:p>
        </p:txBody>
      </p:sp>
      <p:sp>
        <p:nvSpPr>
          <p:cNvPr id="640" name="Google Shape;640;p47"/>
          <p:cNvSpPr txBox="1"/>
          <p:nvPr/>
        </p:nvSpPr>
        <p:spPr>
          <a:xfrm>
            <a:off x="3851175" y="1954900"/>
            <a:ext cx="312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osis ExtraLight"/>
                <a:ea typeface="Dosis ExtraLight"/>
                <a:cs typeface="Dosis ExtraLight"/>
                <a:sym typeface="Dosis ExtraLight"/>
              </a:rPr>
              <a:t>6</a:t>
            </a:r>
            <a:endParaRPr>
              <a:latin typeface="Dosis ExtraLight"/>
              <a:ea typeface="Dosis ExtraLight"/>
              <a:cs typeface="Dosis ExtraLight"/>
              <a:sym typeface="Dosis ExtraLight"/>
            </a:endParaRPr>
          </a:p>
        </p:txBody>
      </p:sp>
      <p:sp>
        <p:nvSpPr>
          <p:cNvPr id="641" name="Google Shape;641;p47"/>
          <p:cNvSpPr txBox="1"/>
          <p:nvPr/>
        </p:nvSpPr>
        <p:spPr>
          <a:xfrm>
            <a:off x="4446700" y="1954900"/>
            <a:ext cx="312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osis ExtraLight"/>
                <a:ea typeface="Dosis ExtraLight"/>
                <a:cs typeface="Dosis ExtraLight"/>
                <a:sym typeface="Dosis ExtraLight"/>
              </a:rPr>
              <a:t>7</a:t>
            </a:r>
            <a:endParaRPr>
              <a:latin typeface="Dosis ExtraLight"/>
              <a:ea typeface="Dosis ExtraLight"/>
              <a:cs typeface="Dosis ExtraLight"/>
              <a:sym typeface="Dosis ExtraLight"/>
            </a:endParaRPr>
          </a:p>
        </p:txBody>
      </p:sp>
      <p:sp>
        <p:nvSpPr>
          <p:cNvPr id="642" name="Google Shape;642;p47"/>
          <p:cNvSpPr txBox="1"/>
          <p:nvPr/>
        </p:nvSpPr>
        <p:spPr>
          <a:xfrm>
            <a:off x="5042225" y="1954900"/>
            <a:ext cx="312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osis ExtraLight"/>
                <a:ea typeface="Dosis ExtraLight"/>
                <a:cs typeface="Dosis ExtraLight"/>
                <a:sym typeface="Dosis ExtraLight"/>
              </a:rPr>
              <a:t>8</a:t>
            </a:r>
            <a:endParaRPr>
              <a:latin typeface="Dosis ExtraLight"/>
              <a:ea typeface="Dosis ExtraLight"/>
              <a:cs typeface="Dosis ExtraLight"/>
              <a:sym typeface="Dosis ExtraLight"/>
            </a:endParaRPr>
          </a:p>
        </p:txBody>
      </p:sp>
      <p:sp>
        <p:nvSpPr>
          <p:cNvPr id="643" name="Google Shape;643;p47"/>
          <p:cNvSpPr txBox="1"/>
          <p:nvPr/>
        </p:nvSpPr>
        <p:spPr>
          <a:xfrm>
            <a:off x="5637750" y="1954900"/>
            <a:ext cx="312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osis ExtraLight"/>
                <a:ea typeface="Dosis ExtraLight"/>
                <a:cs typeface="Dosis ExtraLight"/>
                <a:sym typeface="Dosis ExtraLight"/>
              </a:rPr>
              <a:t>9</a:t>
            </a:r>
            <a:endParaRPr>
              <a:latin typeface="Dosis ExtraLight"/>
              <a:ea typeface="Dosis ExtraLight"/>
              <a:cs typeface="Dosis ExtraLight"/>
              <a:sym typeface="Dosis ExtraLight"/>
            </a:endParaRPr>
          </a:p>
        </p:txBody>
      </p:sp>
      <p:sp>
        <p:nvSpPr>
          <p:cNvPr id="644" name="Google Shape;644;p47"/>
          <p:cNvSpPr txBox="1"/>
          <p:nvPr/>
        </p:nvSpPr>
        <p:spPr>
          <a:xfrm>
            <a:off x="6233275" y="1954900"/>
            <a:ext cx="422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osis ExtraLight"/>
                <a:ea typeface="Dosis ExtraLight"/>
                <a:cs typeface="Dosis ExtraLight"/>
                <a:sym typeface="Dosis ExtraLight"/>
              </a:rPr>
              <a:t>10</a:t>
            </a:r>
            <a:endParaRPr>
              <a:latin typeface="Dosis ExtraLight"/>
              <a:ea typeface="Dosis ExtraLight"/>
              <a:cs typeface="Dosis ExtraLight"/>
              <a:sym typeface="Dosis ExtraLight"/>
            </a:endParaRPr>
          </a:p>
        </p:txBody>
      </p:sp>
      <p:sp>
        <p:nvSpPr>
          <p:cNvPr id="645" name="Google Shape;645;p47"/>
          <p:cNvSpPr txBox="1"/>
          <p:nvPr/>
        </p:nvSpPr>
        <p:spPr>
          <a:xfrm>
            <a:off x="6828800" y="1954900"/>
            <a:ext cx="312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osis ExtraLight"/>
                <a:ea typeface="Dosis ExtraLight"/>
                <a:cs typeface="Dosis ExtraLight"/>
                <a:sym typeface="Dosis ExtraLight"/>
              </a:rPr>
              <a:t>11</a:t>
            </a:r>
            <a:endParaRPr>
              <a:latin typeface="Dosis ExtraLight"/>
              <a:ea typeface="Dosis ExtraLight"/>
              <a:cs typeface="Dosis ExtraLight"/>
              <a:sym typeface="Dosis ExtraLight"/>
            </a:endParaRPr>
          </a:p>
        </p:txBody>
      </p:sp>
      <p:sp>
        <p:nvSpPr>
          <p:cNvPr id="646" name="Google Shape;646;p47"/>
          <p:cNvSpPr txBox="1"/>
          <p:nvPr/>
        </p:nvSpPr>
        <p:spPr>
          <a:xfrm>
            <a:off x="7424325" y="1954900"/>
            <a:ext cx="312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osis ExtraLight"/>
                <a:ea typeface="Dosis ExtraLight"/>
                <a:cs typeface="Dosis ExtraLight"/>
                <a:sym typeface="Dosis ExtraLight"/>
              </a:rPr>
              <a:t>12</a:t>
            </a:r>
            <a:endParaRPr>
              <a:latin typeface="Dosis ExtraLight"/>
              <a:ea typeface="Dosis ExtraLight"/>
              <a:cs typeface="Dosis ExtraLight"/>
              <a:sym typeface="Dosis ExtraLight"/>
            </a:endParaRPr>
          </a:p>
        </p:txBody>
      </p:sp>
      <p:sp>
        <p:nvSpPr>
          <p:cNvPr id="647" name="Google Shape;647;p47"/>
          <p:cNvSpPr txBox="1"/>
          <p:nvPr/>
        </p:nvSpPr>
        <p:spPr>
          <a:xfrm>
            <a:off x="8019850" y="1954900"/>
            <a:ext cx="312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osis ExtraLight"/>
                <a:ea typeface="Dosis ExtraLight"/>
                <a:cs typeface="Dosis ExtraLight"/>
                <a:sym typeface="Dosis ExtraLight"/>
              </a:rPr>
              <a:t>13</a:t>
            </a:r>
            <a:endParaRPr>
              <a:latin typeface="Dosis ExtraLight"/>
              <a:ea typeface="Dosis ExtraLight"/>
              <a:cs typeface="Dosis ExtraLight"/>
              <a:sym typeface="Dosis ExtraLight"/>
            </a:endParaRPr>
          </a:p>
        </p:txBody>
      </p:sp>
      <p:sp>
        <p:nvSpPr>
          <p:cNvPr id="648" name="Google Shape;648;p47"/>
          <p:cNvSpPr txBox="1"/>
          <p:nvPr/>
        </p:nvSpPr>
        <p:spPr>
          <a:xfrm>
            <a:off x="8615375" y="1954900"/>
            <a:ext cx="312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osis ExtraLight"/>
                <a:ea typeface="Dosis ExtraLight"/>
                <a:cs typeface="Dosis ExtraLight"/>
                <a:sym typeface="Dosis ExtraLight"/>
              </a:rPr>
              <a:t>14</a:t>
            </a:r>
            <a:endParaRPr>
              <a:latin typeface="Dosis ExtraLight"/>
              <a:ea typeface="Dosis ExtraLight"/>
              <a:cs typeface="Dosis ExtraLight"/>
              <a:sym typeface="Dosis ExtraLight"/>
            </a:endParaRPr>
          </a:p>
        </p:txBody>
      </p:sp>
      <p:sp>
        <p:nvSpPr>
          <p:cNvPr id="649" name="Google Shape;649;p47"/>
          <p:cNvSpPr txBox="1"/>
          <p:nvPr/>
        </p:nvSpPr>
        <p:spPr>
          <a:xfrm>
            <a:off x="-15375" y="3431900"/>
            <a:ext cx="899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osis ExtraLight"/>
                <a:ea typeface="Dosis ExtraLight"/>
                <a:cs typeface="Dosis ExtraLight"/>
                <a:sym typeface="Dosis ExtraLight"/>
              </a:rPr>
              <a:t>X coordinate</a:t>
            </a:r>
            <a:endParaRPr>
              <a:latin typeface="Dosis ExtraLight"/>
              <a:ea typeface="Dosis ExtraLight"/>
              <a:cs typeface="Dosis ExtraLight"/>
              <a:sym typeface="Dosis ExtraLight"/>
            </a:endParaRPr>
          </a:p>
        </p:txBody>
      </p:sp>
      <p:cxnSp>
        <p:nvCxnSpPr>
          <p:cNvPr id="650" name="Google Shape;650;p47"/>
          <p:cNvCxnSpPr>
            <a:stCxn id="649" idx="0"/>
          </p:cNvCxnSpPr>
          <p:nvPr/>
        </p:nvCxnSpPr>
        <p:spPr>
          <a:xfrm rot="10800000">
            <a:off x="434475" y="3101900"/>
            <a:ext cx="0" cy="330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51" name="Google Shape;651;p47"/>
          <p:cNvSpPr txBox="1"/>
          <p:nvPr/>
        </p:nvSpPr>
        <p:spPr>
          <a:xfrm>
            <a:off x="475875" y="3949225"/>
            <a:ext cx="899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osis ExtraLight"/>
                <a:ea typeface="Dosis ExtraLight"/>
                <a:cs typeface="Dosis ExtraLight"/>
                <a:sym typeface="Dosis ExtraLight"/>
              </a:rPr>
              <a:t>Y</a:t>
            </a:r>
            <a:r>
              <a:rPr lang="en">
                <a:latin typeface="Dosis ExtraLight"/>
                <a:ea typeface="Dosis ExtraLight"/>
                <a:cs typeface="Dosis ExtraLight"/>
                <a:sym typeface="Dosis ExtraLight"/>
              </a:rPr>
              <a:t> coordinate</a:t>
            </a:r>
            <a:endParaRPr>
              <a:latin typeface="Dosis ExtraLight"/>
              <a:ea typeface="Dosis ExtraLight"/>
              <a:cs typeface="Dosis ExtraLight"/>
              <a:sym typeface="Dosis ExtraLight"/>
            </a:endParaRPr>
          </a:p>
        </p:txBody>
      </p:sp>
      <p:cxnSp>
        <p:nvCxnSpPr>
          <p:cNvPr id="652" name="Google Shape;652;p47"/>
          <p:cNvCxnSpPr>
            <a:stCxn id="651" idx="0"/>
          </p:cNvCxnSpPr>
          <p:nvPr/>
        </p:nvCxnSpPr>
        <p:spPr>
          <a:xfrm rot="10800000">
            <a:off x="920925" y="3127825"/>
            <a:ext cx="4800" cy="821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53" name="Google Shape;653;p47"/>
          <p:cNvSpPr txBox="1"/>
          <p:nvPr/>
        </p:nvSpPr>
        <p:spPr>
          <a:xfrm>
            <a:off x="1132225" y="3490463"/>
            <a:ext cx="899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osis ExtraLight"/>
                <a:ea typeface="Dosis ExtraLight"/>
                <a:cs typeface="Dosis ExtraLight"/>
                <a:sym typeface="Dosis ExtraLight"/>
              </a:rPr>
              <a:t>Width</a:t>
            </a:r>
            <a:endParaRPr>
              <a:latin typeface="Dosis ExtraLight"/>
              <a:ea typeface="Dosis ExtraLight"/>
              <a:cs typeface="Dosis ExtraLight"/>
              <a:sym typeface="Dosis ExtraLight"/>
            </a:endParaRPr>
          </a:p>
        </p:txBody>
      </p:sp>
      <p:cxnSp>
        <p:nvCxnSpPr>
          <p:cNvPr id="654" name="Google Shape;654;p47"/>
          <p:cNvCxnSpPr/>
          <p:nvPr/>
        </p:nvCxnSpPr>
        <p:spPr>
          <a:xfrm rot="10800000">
            <a:off x="1582075" y="3101900"/>
            <a:ext cx="0" cy="330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55" name="Google Shape;655;p47"/>
          <p:cNvSpPr txBox="1"/>
          <p:nvPr/>
        </p:nvSpPr>
        <p:spPr>
          <a:xfrm>
            <a:off x="1760425" y="3490475"/>
            <a:ext cx="899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osis ExtraLight"/>
                <a:ea typeface="Dosis ExtraLight"/>
                <a:cs typeface="Dosis ExtraLight"/>
                <a:sym typeface="Dosis ExtraLight"/>
              </a:rPr>
              <a:t>Height</a:t>
            </a:r>
            <a:endParaRPr>
              <a:latin typeface="Dosis ExtraLight"/>
              <a:ea typeface="Dosis ExtraLight"/>
              <a:cs typeface="Dosis ExtraLight"/>
              <a:sym typeface="Dosis ExtraLight"/>
            </a:endParaRPr>
          </a:p>
        </p:txBody>
      </p:sp>
      <p:cxnSp>
        <p:nvCxnSpPr>
          <p:cNvPr id="656" name="Google Shape;656;p47"/>
          <p:cNvCxnSpPr/>
          <p:nvPr/>
        </p:nvCxnSpPr>
        <p:spPr>
          <a:xfrm rot="10800000">
            <a:off x="2210275" y="3144138"/>
            <a:ext cx="0" cy="330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57" name="Google Shape;657;p47"/>
          <p:cNvSpPr txBox="1"/>
          <p:nvPr/>
        </p:nvSpPr>
        <p:spPr>
          <a:xfrm>
            <a:off x="2238425" y="3890675"/>
            <a:ext cx="1032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osis ExtraLight"/>
                <a:ea typeface="Dosis ExtraLight"/>
                <a:cs typeface="Dosis ExtraLight"/>
                <a:sym typeface="Dosis ExtraLight"/>
              </a:rPr>
              <a:t>Objectness Score</a:t>
            </a:r>
            <a:endParaRPr>
              <a:latin typeface="Dosis ExtraLight"/>
              <a:ea typeface="Dosis ExtraLight"/>
              <a:cs typeface="Dosis ExtraLight"/>
              <a:sym typeface="Dosis ExtraLight"/>
            </a:endParaRPr>
          </a:p>
        </p:txBody>
      </p:sp>
      <p:cxnSp>
        <p:nvCxnSpPr>
          <p:cNvPr id="658" name="Google Shape;658;p47"/>
          <p:cNvCxnSpPr/>
          <p:nvPr/>
        </p:nvCxnSpPr>
        <p:spPr>
          <a:xfrm flipH="1" rot="10800000">
            <a:off x="2816575" y="3171263"/>
            <a:ext cx="7200" cy="684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59" name="Google Shape;659;p47"/>
          <p:cNvSpPr/>
          <p:nvPr/>
        </p:nvSpPr>
        <p:spPr>
          <a:xfrm rot="5400000">
            <a:off x="5532900" y="812450"/>
            <a:ext cx="1154100" cy="56781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0" name="Google Shape;660;p47"/>
          <p:cNvSpPr txBox="1"/>
          <p:nvPr/>
        </p:nvSpPr>
        <p:spPr>
          <a:xfrm>
            <a:off x="5403450" y="4352875"/>
            <a:ext cx="1413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osis ExtraLight"/>
                <a:ea typeface="Dosis ExtraLight"/>
                <a:cs typeface="Dosis ExtraLight"/>
                <a:sym typeface="Dosis ExtraLight"/>
              </a:rPr>
              <a:t>Label Percentage</a:t>
            </a:r>
            <a:endParaRPr>
              <a:latin typeface="Dosis ExtraLight"/>
              <a:ea typeface="Dosis ExtraLight"/>
              <a:cs typeface="Dosis ExtraLight"/>
              <a:sym typeface="Dosis ExtraLight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48"/>
          <p:cNvSpPr txBox="1"/>
          <p:nvPr>
            <p:ph type="ctrTitle"/>
          </p:nvPr>
        </p:nvSpPr>
        <p:spPr>
          <a:xfrm>
            <a:off x="1391550" y="297300"/>
            <a:ext cx="6850800" cy="50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Non-maximum suppression</a:t>
            </a:r>
            <a:endParaRPr sz="3200"/>
          </a:p>
        </p:txBody>
      </p:sp>
      <p:pic>
        <p:nvPicPr>
          <p:cNvPr id="666" name="Google Shape;666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3900" y="965650"/>
            <a:ext cx="5953306" cy="3967901"/>
          </a:xfrm>
          <a:prstGeom prst="rect">
            <a:avLst/>
          </a:prstGeom>
          <a:noFill/>
          <a:ln>
            <a:noFill/>
          </a:ln>
        </p:spPr>
      </p:pic>
      <p:sp>
        <p:nvSpPr>
          <p:cNvPr id="667" name="Google Shape;667;p48"/>
          <p:cNvSpPr/>
          <p:nvPr/>
        </p:nvSpPr>
        <p:spPr>
          <a:xfrm>
            <a:off x="3224275" y="2341450"/>
            <a:ext cx="1784700" cy="1851900"/>
          </a:xfrm>
          <a:prstGeom prst="rect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8" name="Google Shape;668;p48"/>
          <p:cNvSpPr/>
          <p:nvPr/>
        </p:nvSpPr>
        <p:spPr>
          <a:xfrm>
            <a:off x="3971625" y="2177175"/>
            <a:ext cx="1784700" cy="1851900"/>
          </a:xfrm>
          <a:prstGeom prst="rect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9" name="Google Shape;669;p48"/>
          <p:cNvSpPr/>
          <p:nvPr/>
        </p:nvSpPr>
        <p:spPr>
          <a:xfrm>
            <a:off x="3472800" y="2245475"/>
            <a:ext cx="1784700" cy="185190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0" name="Google Shape;670;p48"/>
          <p:cNvSpPr txBox="1"/>
          <p:nvPr/>
        </p:nvSpPr>
        <p:spPr>
          <a:xfrm>
            <a:off x="2754075" y="2283875"/>
            <a:ext cx="556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osis ExtraLight"/>
                <a:ea typeface="Dosis ExtraLight"/>
                <a:cs typeface="Dosis ExtraLight"/>
                <a:sym typeface="Dosis ExtraLight"/>
              </a:rPr>
              <a:t>93%</a:t>
            </a:r>
            <a:endParaRPr>
              <a:latin typeface="Dosis ExtraLight"/>
              <a:ea typeface="Dosis ExtraLight"/>
              <a:cs typeface="Dosis ExtraLight"/>
              <a:sym typeface="Dosis ExtraLight"/>
            </a:endParaRPr>
          </a:p>
        </p:txBody>
      </p:sp>
      <p:sp>
        <p:nvSpPr>
          <p:cNvPr id="671" name="Google Shape;671;p48"/>
          <p:cNvSpPr txBox="1"/>
          <p:nvPr/>
        </p:nvSpPr>
        <p:spPr>
          <a:xfrm>
            <a:off x="5516625" y="1735775"/>
            <a:ext cx="556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osis ExtraLight"/>
                <a:ea typeface="Dosis ExtraLight"/>
                <a:cs typeface="Dosis ExtraLight"/>
                <a:sym typeface="Dosis ExtraLight"/>
              </a:rPr>
              <a:t>94%</a:t>
            </a:r>
            <a:endParaRPr>
              <a:latin typeface="Dosis ExtraLight"/>
              <a:ea typeface="Dosis ExtraLight"/>
              <a:cs typeface="Dosis ExtraLight"/>
              <a:sym typeface="Dosis ExtraLight"/>
            </a:endParaRPr>
          </a:p>
        </p:txBody>
      </p:sp>
      <p:sp>
        <p:nvSpPr>
          <p:cNvPr id="672" name="Google Shape;672;p48"/>
          <p:cNvSpPr txBox="1"/>
          <p:nvPr/>
        </p:nvSpPr>
        <p:spPr>
          <a:xfrm>
            <a:off x="3310875" y="1776975"/>
            <a:ext cx="556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osis ExtraLight"/>
                <a:ea typeface="Dosis ExtraLight"/>
                <a:cs typeface="Dosis ExtraLight"/>
                <a:sym typeface="Dosis ExtraLight"/>
              </a:rPr>
              <a:t>99%</a:t>
            </a:r>
            <a:endParaRPr>
              <a:latin typeface="Dosis ExtraLight"/>
              <a:ea typeface="Dosis ExtraLight"/>
              <a:cs typeface="Dosis ExtraLight"/>
              <a:sym typeface="Dosis ExtraLight"/>
            </a:endParaRPr>
          </a:p>
        </p:txBody>
      </p:sp>
      <p:cxnSp>
        <p:nvCxnSpPr>
          <p:cNvPr id="673" name="Google Shape;673;p48"/>
          <p:cNvCxnSpPr>
            <a:stCxn id="668" idx="3"/>
          </p:cNvCxnSpPr>
          <p:nvPr/>
        </p:nvCxnSpPr>
        <p:spPr>
          <a:xfrm flipH="1" rot="10800000">
            <a:off x="5756325" y="2677425"/>
            <a:ext cx="1795800" cy="425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74" name="Google Shape;674;p48"/>
          <p:cNvCxnSpPr/>
          <p:nvPr/>
        </p:nvCxnSpPr>
        <p:spPr>
          <a:xfrm rot="10800000">
            <a:off x="1055575" y="2802100"/>
            <a:ext cx="2168700" cy="465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75" name="Google Shape;675;p48"/>
          <p:cNvSpPr txBox="1"/>
          <p:nvPr/>
        </p:nvSpPr>
        <p:spPr>
          <a:xfrm>
            <a:off x="7600075" y="2456625"/>
            <a:ext cx="1111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osis ExtraLight"/>
                <a:ea typeface="Dosis ExtraLight"/>
                <a:cs typeface="Dosis ExtraLight"/>
                <a:sym typeface="Dosis ExtraLight"/>
              </a:rPr>
              <a:t>SUPPRESSED</a:t>
            </a:r>
            <a:endParaRPr>
              <a:latin typeface="Dosis ExtraLight"/>
              <a:ea typeface="Dosis ExtraLight"/>
              <a:cs typeface="Dosis ExtraLight"/>
              <a:sym typeface="Dosis ExtraLight"/>
            </a:endParaRPr>
          </a:p>
        </p:txBody>
      </p:sp>
      <p:sp>
        <p:nvSpPr>
          <p:cNvPr id="676" name="Google Shape;676;p48"/>
          <p:cNvSpPr txBox="1"/>
          <p:nvPr/>
        </p:nvSpPr>
        <p:spPr>
          <a:xfrm>
            <a:off x="66000" y="2371650"/>
            <a:ext cx="1111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osis ExtraLight"/>
                <a:ea typeface="Dosis ExtraLight"/>
                <a:cs typeface="Dosis ExtraLight"/>
                <a:sym typeface="Dosis ExtraLight"/>
              </a:rPr>
              <a:t>SUPPRESSED</a:t>
            </a:r>
            <a:endParaRPr>
              <a:latin typeface="Dosis ExtraLight"/>
              <a:ea typeface="Dosis ExtraLight"/>
              <a:cs typeface="Dosis ExtraLight"/>
              <a:sym typeface="Dosis ExtraLigh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2"/>
          <p:cNvSpPr txBox="1"/>
          <p:nvPr>
            <p:ph type="ctrTitle"/>
          </p:nvPr>
        </p:nvSpPr>
        <p:spPr>
          <a:xfrm>
            <a:off x="1490850" y="382125"/>
            <a:ext cx="3810000" cy="50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Existing Solutions</a:t>
            </a:r>
            <a:endParaRPr/>
          </a:p>
        </p:txBody>
      </p:sp>
      <p:pic>
        <p:nvPicPr>
          <p:cNvPr id="235" name="Google Shape;23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6150" y="1904775"/>
            <a:ext cx="4025301" cy="2106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9901" y="981775"/>
            <a:ext cx="4111186" cy="395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49"/>
          <p:cNvSpPr txBox="1"/>
          <p:nvPr>
            <p:ph type="ctrTitle"/>
          </p:nvPr>
        </p:nvSpPr>
        <p:spPr>
          <a:xfrm>
            <a:off x="1406875" y="291800"/>
            <a:ext cx="3810000" cy="50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Application flow &amp; ui</a:t>
            </a:r>
            <a:endParaRPr sz="3200"/>
          </a:p>
        </p:txBody>
      </p:sp>
      <p:sp>
        <p:nvSpPr>
          <p:cNvPr id="682" name="Google Shape;682;p49"/>
          <p:cNvSpPr txBox="1"/>
          <p:nvPr/>
        </p:nvSpPr>
        <p:spPr>
          <a:xfrm>
            <a:off x="3611550" y="1214625"/>
            <a:ext cx="3448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osis ExtraLight"/>
              <a:ea typeface="Dosis ExtraLight"/>
              <a:cs typeface="Dosis ExtraLight"/>
              <a:sym typeface="Dosis ExtraLight"/>
            </a:endParaRPr>
          </a:p>
        </p:txBody>
      </p:sp>
      <p:grpSp>
        <p:nvGrpSpPr>
          <p:cNvPr id="683" name="Google Shape;683;p49"/>
          <p:cNvGrpSpPr/>
          <p:nvPr/>
        </p:nvGrpSpPr>
        <p:grpSpPr>
          <a:xfrm>
            <a:off x="925700" y="927225"/>
            <a:ext cx="1680000" cy="3960625"/>
            <a:chOff x="925700" y="927225"/>
            <a:chExt cx="1680000" cy="3960625"/>
          </a:xfrm>
        </p:grpSpPr>
        <p:pic>
          <p:nvPicPr>
            <p:cNvPr id="684" name="Google Shape;684;p4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929025" y="1458850"/>
              <a:ext cx="1673352" cy="3429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85" name="Google Shape;685;p49"/>
            <p:cNvSpPr txBox="1"/>
            <p:nvPr/>
          </p:nvSpPr>
          <p:spPr>
            <a:xfrm>
              <a:off x="925700" y="927225"/>
              <a:ext cx="16800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latin typeface="Dosis"/>
                  <a:ea typeface="Dosis"/>
                  <a:cs typeface="Dosis"/>
                  <a:sym typeface="Dosis"/>
                </a:rPr>
                <a:t>Splash Screen</a:t>
              </a:r>
              <a:endParaRPr b="1">
                <a:latin typeface="Dosis"/>
                <a:ea typeface="Dosis"/>
                <a:cs typeface="Dosis"/>
                <a:sym typeface="Dosis"/>
              </a:endParaRPr>
            </a:p>
          </p:txBody>
        </p:sp>
      </p:grpSp>
      <p:grpSp>
        <p:nvGrpSpPr>
          <p:cNvPr id="686" name="Google Shape;686;p49"/>
          <p:cNvGrpSpPr/>
          <p:nvPr/>
        </p:nvGrpSpPr>
        <p:grpSpPr>
          <a:xfrm>
            <a:off x="3732000" y="927225"/>
            <a:ext cx="1680000" cy="3957700"/>
            <a:chOff x="3732000" y="927225"/>
            <a:chExt cx="1680000" cy="3957700"/>
          </a:xfrm>
        </p:grpSpPr>
        <p:pic>
          <p:nvPicPr>
            <p:cNvPr id="687" name="Google Shape;687;p4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735325" y="1458850"/>
              <a:ext cx="1673352" cy="34260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88" name="Google Shape;688;p49"/>
            <p:cNvSpPr txBox="1"/>
            <p:nvPr/>
          </p:nvSpPr>
          <p:spPr>
            <a:xfrm>
              <a:off x="3732000" y="927225"/>
              <a:ext cx="16800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latin typeface="Dosis"/>
                  <a:ea typeface="Dosis"/>
                  <a:cs typeface="Dosis"/>
                  <a:sym typeface="Dosis"/>
                </a:rPr>
                <a:t>Landing Page</a:t>
              </a:r>
              <a:endParaRPr b="1">
                <a:latin typeface="Dosis"/>
                <a:ea typeface="Dosis"/>
                <a:cs typeface="Dosis"/>
                <a:sym typeface="Dosis"/>
              </a:endParaRPr>
            </a:p>
          </p:txBody>
        </p:sp>
      </p:grpSp>
      <p:grpSp>
        <p:nvGrpSpPr>
          <p:cNvPr id="689" name="Google Shape;689;p49"/>
          <p:cNvGrpSpPr/>
          <p:nvPr/>
        </p:nvGrpSpPr>
        <p:grpSpPr>
          <a:xfrm>
            <a:off x="6538300" y="927225"/>
            <a:ext cx="1680000" cy="3957700"/>
            <a:chOff x="6538300" y="927225"/>
            <a:chExt cx="1680000" cy="3957700"/>
          </a:xfrm>
        </p:grpSpPr>
        <p:sp>
          <p:nvSpPr>
            <p:cNvPr id="690" name="Google Shape;690;p49"/>
            <p:cNvSpPr txBox="1"/>
            <p:nvPr/>
          </p:nvSpPr>
          <p:spPr>
            <a:xfrm>
              <a:off x="6538300" y="927225"/>
              <a:ext cx="16800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latin typeface="Dosis"/>
                  <a:ea typeface="Dosis"/>
                  <a:cs typeface="Dosis"/>
                  <a:sym typeface="Dosis"/>
                </a:rPr>
                <a:t>My Fruit </a:t>
              </a:r>
              <a:r>
                <a:rPr b="1" lang="en">
                  <a:latin typeface="Dosis"/>
                  <a:ea typeface="Dosis"/>
                  <a:cs typeface="Dosis"/>
                  <a:sym typeface="Dosis"/>
                </a:rPr>
                <a:t>Page</a:t>
              </a:r>
              <a:endParaRPr b="1">
                <a:latin typeface="Dosis"/>
                <a:ea typeface="Dosis"/>
                <a:cs typeface="Dosis"/>
                <a:sym typeface="Dosis"/>
              </a:endParaRPr>
            </a:p>
          </p:txBody>
        </p:sp>
        <p:pic>
          <p:nvPicPr>
            <p:cNvPr id="691" name="Google Shape;691;p4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541625" y="1458850"/>
              <a:ext cx="1673352" cy="34260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92" name="Google Shape;692;p49"/>
          <p:cNvGrpSpPr/>
          <p:nvPr/>
        </p:nvGrpSpPr>
        <p:grpSpPr>
          <a:xfrm>
            <a:off x="3901725" y="2871600"/>
            <a:ext cx="472800" cy="836925"/>
            <a:chOff x="3901725" y="2871600"/>
            <a:chExt cx="472800" cy="836925"/>
          </a:xfrm>
        </p:grpSpPr>
        <p:sp>
          <p:nvSpPr>
            <p:cNvPr id="693" name="Google Shape;693;p49"/>
            <p:cNvSpPr/>
            <p:nvPr/>
          </p:nvSpPr>
          <p:spPr>
            <a:xfrm>
              <a:off x="3901725" y="2871600"/>
              <a:ext cx="472800" cy="1977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49"/>
            <p:cNvSpPr/>
            <p:nvPr/>
          </p:nvSpPr>
          <p:spPr>
            <a:xfrm>
              <a:off x="3901725" y="3510825"/>
              <a:ext cx="472800" cy="1977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95" name="Google Shape;695;p49"/>
          <p:cNvSpPr/>
          <p:nvPr/>
        </p:nvSpPr>
        <p:spPr>
          <a:xfrm>
            <a:off x="3428925" y="4425225"/>
            <a:ext cx="472800" cy="197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6" name="Google Shape;696;p49"/>
          <p:cNvSpPr/>
          <p:nvPr/>
        </p:nvSpPr>
        <p:spPr>
          <a:xfrm>
            <a:off x="3976500" y="4425225"/>
            <a:ext cx="472800" cy="197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7" name="Google Shape;697;p49"/>
          <p:cNvSpPr/>
          <p:nvPr/>
        </p:nvSpPr>
        <p:spPr>
          <a:xfrm>
            <a:off x="4524025" y="4425225"/>
            <a:ext cx="472800" cy="197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6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6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6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6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6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6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6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50"/>
          <p:cNvSpPr txBox="1"/>
          <p:nvPr>
            <p:ph type="ctrTitle"/>
          </p:nvPr>
        </p:nvSpPr>
        <p:spPr>
          <a:xfrm>
            <a:off x="1408176" y="292608"/>
            <a:ext cx="3810000" cy="50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Application flow &amp; ui</a:t>
            </a:r>
            <a:endParaRPr sz="3200"/>
          </a:p>
        </p:txBody>
      </p:sp>
      <p:sp>
        <p:nvSpPr>
          <p:cNvPr id="703" name="Google Shape;703;p50"/>
          <p:cNvSpPr txBox="1"/>
          <p:nvPr/>
        </p:nvSpPr>
        <p:spPr>
          <a:xfrm>
            <a:off x="3611550" y="1214625"/>
            <a:ext cx="3448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osis ExtraLight"/>
              <a:ea typeface="Dosis ExtraLight"/>
              <a:cs typeface="Dosis ExtraLight"/>
              <a:sym typeface="Dosis ExtraLight"/>
            </a:endParaRPr>
          </a:p>
        </p:txBody>
      </p:sp>
      <p:grpSp>
        <p:nvGrpSpPr>
          <p:cNvPr id="704" name="Google Shape;704;p50"/>
          <p:cNvGrpSpPr/>
          <p:nvPr/>
        </p:nvGrpSpPr>
        <p:grpSpPr>
          <a:xfrm>
            <a:off x="927225" y="927225"/>
            <a:ext cx="1680000" cy="3964815"/>
            <a:chOff x="927225" y="927225"/>
            <a:chExt cx="1680000" cy="3964815"/>
          </a:xfrm>
        </p:grpSpPr>
        <p:sp>
          <p:nvSpPr>
            <p:cNvPr id="705" name="Google Shape;705;p50"/>
            <p:cNvSpPr txBox="1"/>
            <p:nvPr/>
          </p:nvSpPr>
          <p:spPr>
            <a:xfrm>
              <a:off x="927225" y="927225"/>
              <a:ext cx="16800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latin typeface="Dosis"/>
                  <a:ea typeface="Dosis"/>
                  <a:cs typeface="Dosis"/>
                  <a:sym typeface="Dosis"/>
                </a:rPr>
                <a:t>Info Page</a:t>
              </a:r>
              <a:endParaRPr b="1">
                <a:latin typeface="Dosis"/>
                <a:ea typeface="Dosis"/>
                <a:cs typeface="Dosis"/>
                <a:sym typeface="Dosis"/>
              </a:endParaRPr>
            </a:p>
          </p:txBody>
        </p:sp>
        <p:pic>
          <p:nvPicPr>
            <p:cNvPr id="706" name="Google Shape;706;p5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932688" y="1463040"/>
              <a:ext cx="1673352" cy="3429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07" name="Google Shape;707;p50"/>
          <p:cNvGrpSpPr/>
          <p:nvPr/>
        </p:nvGrpSpPr>
        <p:grpSpPr>
          <a:xfrm>
            <a:off x="3732000" y="927225"/>
            <a:ext cx="1681248" cy="3941575"/>
            <a:chOff x="3732000" y="927225"/>
            <a:chExt cx="1681248" cy="3941575"/>
          </a:xfrm>
        </p:grpSpPr>
        <p:sp>
          <p:nvSpPr>
            <p:cNvPr id="708" name="Google Shape;708;p50"/>
            <p:cNvSpPr txBox="1"/>
            <p:nvPr/>
          </p:nvSpPr>
          <p:spPr>
            <a:xfrm>
              <a:off x="3732000" y="927225"/>
              <a:ext cx="16800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latin typeface="Dosis"/>
                  <a:ea typeface="Dosis"/>
                  <a:cs typeface="Dosis"/>
                  <a:sym typeface="Dosis"/>
                </a:rPr>
                <a:t>Real Time Detection</a:t>
              </a:r>
              <a:endParaRPr b="1">
                <a:latin typeface="Dosis"/>
                <a:ea typeface="Dosis"/>
                <a:cs typeface="Dosis"/>
                <a:sym typeface="Dosis"/>
              </a:endParaRPr>
            </a:p>
          </p:txBody>
        </p:sp>
        <p:pic>
          <p:nvPicPr>
            <p:cNvPr id="709" name="Google Shape;709;p5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739896" y="1439800"/>
              <a:ext cx="1673352" cy="3429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10" name="Google Shape;710;p50"/>
          <p:cNvGrpSpPr/>
          <p:nvPr/>
        </p:nvGrpSpPr>
        <p:grpSpPr>
          <a:xfrm>
            <a:off x="6536775" y="927225"/>
            <a:ext cx="1680000" cy="3941575"/>
            <a:chOff x="6536775" y="927225"/>
            <a:chExt cx="1680000" cy="3941575"/>
          </a:xfrm>
        </p:grpSpPr>
        <p:sp>
          <p:nvSpPr>
            <p:cNvPr id="711" name="Google Shape;711;p50"/>
            <p:cNvSpPr txBox="1"/>
            <p:nvPr/>
          </p:nvSpPr>
          <p:spPr>
            <a:xfrm>
              <a:off x="6536775" y="927225"/>
              <a:ext cx="16800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latin typeface="Dosis"/>
                  <a:ea typeface="Dosis"/>
                  <a:cs typeface="Dosis"/>
                  <a:sym typeface="Dosis"/>
                </a:rPr>
                <a:t>Confirmation Dialog</a:t>
              </a:r>
              <a:endParaRPr b="1">
                <a:latin typeface="Dosis"/>
                <a:ea typeface="Dosis"/>
                <a:cs typeface="Dosis"/>
                <a:sym typeface="Dosis"/>
              </a:endParaRPr>
            </a:p>
          </p:txBody>
        </p:sp>
        <p:pic>
          <p:nvPicPr>
            <p:cNvPr id="712" name="Google Shape;712;p5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537960" y="1439800"/>
              <a:ext cx="1673352" cy="3429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13" name="Google Shape;713;p50"/>
          <p:cNvSpPr/>
          <p:nvPr/>
        </p:nvSpPr>
        <p:spPr>
          <a:xfrm>
            <a:off x="3666050" y="2799163"/>
            <a:ext cx="472800" cy="197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7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7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7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7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51"/>
          <p:cNvSpPr txBox="1"/>
          <p:nvPr>
            <p:ph type="ctrTitle"/>
          </p:nvPr>
        </p:nvSpPr>
        <p:spPr>
          <a:xfrm>
            <a:off x="1408176" y="292608"/>
            <a:ext cx="3810000" cy="50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Application flow &amp; ui</a:t>
            </a:r>
            <a:endParaRPr sz="3200"/>
          </a:p>
        </p:txBody>
      </p:sp>
      <p:sp>
        <p:nvSpPr>
          <p:cNvPr id="719" name="Google Shape;719;p51"/>
          <p:cNvSpPr txBox="1"/>
          <p:nvPr/>
        </p:nvSpPr>
        <p:spPr>
          <a:xfrm>
            <a:off x="3611550" y="1214625"/>
            <a:ext cx="3448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osis ExtraLight"/>
              <a:ea typeface="Dosis ExtraLight"/>
              <a:cs typeface="Dosis ExtraLight"/>
              <a:sym typeface="Dosis ExtraLight"/>
            </a:endParaRPr>
          </a:p>
        </p:txBody>
      </p:sp>
      <p:grpSp>
        <p:nvGrpSpPr>
          <p:cNvPr id="720" name="Google Shape;720;p51"/>
          <p:cNvGrpSpPr/>
          <p:nvPr/>
        </p:nvGrpSpPr>
        <p:grpSpPr>
          <a:xfrm>
            <a:off x="927225" y="927225"/>
            <a:ext cx="1680000" cy="3964815"/>
            <a:chOff x="927225" y="927225"/>
            <a:chExt cx="1680000" cy="3964815"/>
          </a:xfrm>
        </p:grpSpPr>
        <p:sp>
          <p:nvSpPr>
            <p:cNvPr id="721" name="Google Shape;721;p51"/>
            <p:cNvSpPr txBox="1"/>
            <p:nvPr/>
          </p:nvSpPr>
          <p:spPr>
            <a:xfrm>
              <a:off x="927225" y="927225"/>
              <a:ext cx="16800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latin typeface="Dosis"/>
                  <a:ea typeface="Dosis"/>
                  <a:cs typeface="Dosis"/>
                  <a:sym typeface="Dosis"/>
                </a:rPr>
                <a:t>Select Fruit Dialog</a:t>
              </a:r>
              <a:endParaRPr b="1">
                <a:latin typeface="Dosis"/>
                <a:ea typeface="Dosis"/>
                <a:cs typeface="Dosis"/>
                <a:sym typeface="Dosis"/>
              </a:endParaRPr>
            </a:p>
          </p:txBody>
        </p:sp>
        <p:pic>
          <p:nvPicPr>
            <p:cNvPr id="722" name="Google Shape;722;p5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932688" y="1463040"/>
              <a:ext cx="1673352" cy="3429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23" name="Google Shape;723;p51"/>
          <p:cNvGrpSpPr/>
          <p:nvPr/>
        </p:nvGrpSpPr>
        <p:grpSpPr>
          <a:xfrm>
            <a:off x="3732000" y="927225"/>
            <a:ext cx="1681248" cy="3960625"/>
            <a:chOff x="3732000" y="927225"/>
            <a:chExt cx="1681248" cy="3960625"/>
          </a:xfrm>
        </p:grpSpPr>
        <p:sp>
          <p:nvSpPr>
            <p:cNvPr id="724" name="Google Shape;724;p51"/>
            <p:cNvSpPr txBox="1"/>
            <p:nvPr/>
          </p:nvSpPr>
          <p:spPr>
            <a:xfrm>
              <a:off x="3732000" y="927225"/>
              <a:ext cx="16800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latin typeface="Dosis"/>
                  <a:ea typeface="Dosis"/>
                  <a:cs typeface="Dosis"/>
                  <a:sym typeface="Dosis"/>
                </a:rPr>
                <a:t>Loading Page</a:t>
              </a:r>
              <a:endParaRPr b="1">
                <a:latin typeface="Dosis"/>
                <a:ea typeface="Dosis"/>
                <a:cs typeface="Dosis"/>
                <a:sym typeface="Dosis"/>
              </a:endParaRPr>
            </a:p>
          </p:txBody>
        </p:sp>
        <p:pic>
          <p:nvPicPr>
            <p:cNvPr id="725" name="Google Shape;725;p5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739896" y="1458850"/>
              <a:ext cx="1673352" cy="3429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26" name="Google Shape;726;p51"/>
          <p:cNvGrpSpPr/>
          <p:nvPr/>
        </p:nvGrpSpPr>
        <p:grpSpPr>
          <a:xfrm>
            <a:off x="6536775" y="927225"/>
            <a:ext cx="1680000" cy="3960612"/>
            <a:chOff x="6536775" y="927225"/>
            <a:chExt cx="1680000" cy="3960612"/>
          </a:xfrm>
        </p:grpSpPr>
        <p:sp>
          <p:nvSpPr>
            <p:cNvPr id="727" name="Google Shape;727;p51"/>
            <p:cNvSpPr txBox="1"/>
            <p:nvPr/>
          </p:nvSpPr>
          <p:spPr>
            <a:xfrm>
              <a:off x="6536775" y="927225"/>
              <a:ext cx="16800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latin typeface="Dosis"/>
                  <a:ea typeface="Dosis"/>
                  <a:cs typeface="Dosis"/>
                  <a:sym typeface="Dosis"/>
                </a:rPr>
                <a:t>Ripeness Page</a:t>
              </a:r>
              <a:endParaRPr b="1">
                <a:latin typeface="Dosis"/>
                <a:ea typeface="Dosis"/>
                <a:cs typeface="Dosis"/>
                <a:sym typeface="Dosis"/>
              </a:endParaRPr>
            </a:p>
          </p:txBody>
        </p:sp>
        <p:pic>
          <p:nvPicPr>
            <p:cNvPr id="728" name="Google Shape;728;p5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537960" y="1458837"/>
              <a:ext cx="1673352" cy="3429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7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7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7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52"/>
          <p:cNvSpPr txBox="1"/>
          <p:nvPr>
            <p:ph type="ctrTitle"/>
          </p:nvPr>
        </p:nvSpPr>
        <p:spPr>
          <a:xfrm>
            <a:off x="1408176" y="292608"/>
            <a:ext cx="3810000" cy="50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Application flow &amp; ui</a:t>
            </a:r>
            <a:endParaRPr sz="3200"/>
          </a:p>
        </p:txBody>
      </p:sp>
      <p:sp>
        <p:nvSpPr>
          <p:cNvPr id="734" name="Google Shape;734;p52"/>
          <p:cNvSpPr txBox="1"/>
          <p:nvPr/>
        </p:nvSpPr>
        <p:spPr>
          <a:xfrm>
            <a:off x="3611550" y="1214625"/>
            <a:ext cx="3448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osis ExtraLight"/>
              <a:ea typeface="Dosis ExtraLight"/>
              <a:cs typeface="Dosis ExtraLight"/>
              <a:sym typeface="Dosis ExtraLight"/>
            </a:endParaRPr>
          </a:p>
        </p:txBody>
      </p:sp>
      <p:grpSp>
        <p:nvGrpSpPr>
          <p:cNvPr id="735" name="Google Shape;735;p52"/>
          <p:cNvGrpSpPr/>
          <p:nvPr/>
        </p:nvGrpSpPr>
        <p:grpSpPr>
          <a:xfrm>
            <a:off x="927225" y="927225"/>
            <a:ext cx="1680000" cy="3964815"/>
            <a:chOff x="927225" y="927225"/>
            <a:chExt cx="1680000" cy="3964815"/>
          </a:xfrm>
        </p:grpSpPr>
        <p:sp>
          <p:nvSpPr>
            <p:cNvPr id="736" name="Google Shape;736;p52"/>
            <p:cNvSpPr txBox="1"/>
            <p:nvPr/>
          </p:nvSpPr>
          <p:spPr>
            <a:xfrm>
              <a:off x="927225" y="927225"/>
              <a:ext cx="16800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latin typeface="Dosis"/>
                  <a:ea typeface="Dosis"/>
                  <a:cs typeface="Dosis"/>
                  <a:sym typeface="Dosis"/>
                </a:rPr>
                <a:t>Attention Dialog</a:t>
              </a:r>
              <a:endParaRPr b="1">
                <a:latin typeface="Dosis"/>
                <a:ea typeface="Dosis"/>
                <a:cs typeface="Dosis"/>
                <a:sym typeface="Dosis"/>
              </a:endParaRPr>
            </a:p>
          </p:txBody>
        </p:sp>
        <p:pic>
          <p:nvPicPr>
            <p:cNvPr id="737" name="Google Shape;737;p5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932688" y="1463040"/>
              <a:ext cx="1673352" cy="3429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38" name="Google Shape;738;p52"/>
          <p:cNvGrpSpPr/>
          <p:nvPr/>
        </p:nvGrpSpPr>
        <p:grpSpPr>
          <a:xfrm>
            <a:off x="3732000" y="927225"/>
            <a:ext cx="4484775" cy="3960625"/>
            <a:chOff x="3732000" y="927225"/>
            <a:chExt cx="4484775" cy="3960625"/>
          </a:xfrm>
        </p:grpSpPr>
        <p:grpSp>
          <p:nvGrpSpPr>
            <p:cNvPr id="739" name="Google Shape;739;p52"/>
            <p:cNvGrpSpPr/>
            <p:nvPr/>
          </p:nvGrpSpPr>
          <p:grpSpPr>
            <a:xfrm>
              <a:off x="3732000" y="927225"/>
              <a:ext cx="1681248" cy="3960625"/>
              <a:chOff x="3732000" y="927225"/>
              <a:chExt cx="1681248" cy="3960625"/>
            </a:xfrm>
          </p:grpSpPr>
          <p:sp>
            <p:nvSpPr>
              <p:cNvPr id="740" name="Google Shape;740;p52"/>
              <p:cNvSpPr txBox="1"/>
              <p:nvPr/>
            </p:nvSpPr>
            <p:spPr>
              <a:xfrm>
                <a:off x="3732000" y="927225"/>
                <a:ext cx="16800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>
                    <a:latin typeface="Dosis"/>
                    <a:ea typeface="Dosis"/>
                    <a:cs typeface="Dosis"/>
                    <a:sym typeface="Dosis"/>
                  </a:rPr>
                  <a:t>My Fruit Page</a:t>
                </a:r>
                <a:endParaRPr b="1">
                  <a:latin typeface="Dosis"/>
                  <a:ea typeface="Dosis"/>
                  <a:cs typeface="Dosis"/>
                  <a:sym typeface="Dosis"/>
                </a:endParaRPr>
              </a:p>
            </p:txBody>
          </p:sp>
          <p:pic>
            <p:nvPicPr>
              <p:cNvPr id="741" name="Google Shape;741;p52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3739896" y="1458850"/>
                <a:ext cx="1673352" cy="3429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742" name="Google Shape;742;p52"/>
            <p:cNvGrpSpPr/>
            <p:nvPr/>
          </p:nvGrpSpPr>
          <p:grpSpPr>
            <a:xfrm>
              <a:off x="6536775" y="927225"/>
              <a:ext cx="1680000" cy="3960625"/>
              <a:chOff x="6536775" y="927225"/>
              <a:chExt cx="1680000" cy="3960625"/>
            </a:xfrm>
          </p:grpSpPr>
          <p:sp>
            <p:nvSpPr>
              <p:cNvPr id="743" name="Google Shape;743;p52"/>
              <p:cNvSpPr txBox="1"/>
              <p:nvPr/>
            </p:nvSpPr>
            <p:spPr>
              <a:xfrm>
                <a:off x="6536775" y="927225"/>
                <a:ext cx="16800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>
                    <a:latin typeface="Dosis"/>
                    <a:ea typeface="Dosis"/>
                    <a:cs typeface="Dosis"/>
                    <a:sym typeface="Dosis"/>
                  </a:rPr>
                  <a:t>My Fruit Page</a:t>
                </a:r>
                <a:endParaRPr b="1">
                  <a:latin typeface="Dosis"/>
                  <a:ea typeface="Dosis"/>
                  <a:cs typeface="Dosis"/>
                  <a:sym typeface="Dosis"/>
                </a:endParaRPr>
              </a:p>
            </p:txBody>
          </p:sp>
          <p:pic>
            <p:nvPicPr>
              <p:cNvPr id="744" name="Google Shape;744;p52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6537960" y="1458850"/>
                <a:ext cx="1673352" cy="3429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745" name="Google Shape;745;p52"/>
          <p:cNvSpPr/>
          <p:nvPr/>
        </p:nvSpPr>
        <p:spPr>
          <a:xfrm>
            <a:off x="1732825" y="4351388"/>
            <a:ext cx="472800" cy="197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6" name="Google Shape;746;p52"/>
          <p:cNvSpPr/>
          <p:nvPr/>
        </p:nvSpPr>
        <p:spPr>
          <a:xfrm>
            <a:off x="3959575" y="3572463"/>
            <a:ext cx="472800" cy="197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7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7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7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7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53"/>
          <p:cNvSpPr txBox="1"/>
          <p:nvPr>
            <p:ph type="ctrTitle"/>
          </p:nvPr>
        </p:nvSpPr>
        <p:spPr>
          <a:xfrm>
            <a:off x="1408176" y="292608"/>
            <a:ext cx="3810000" cy="50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Application flow &amp; ui</a:t>
            </a:r>
            <a:endParaRPr sz="3200"/>
          </a:p>
        </p:txBody>
      </p:sp>
      <p:sp>
        <p:nvSpPr>
          <p:cNvPr id="752" name="Google Shape;752;p53"/>
          <p:cNvSpPr txBox="1"/>
          <p:nvPr/>
        </p:nvSpPr>
        <p:spPr>
          <a:xfrm>
            <a:off x="3611550" y="1214625"/>
            <a:ext cx="3448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osis ExtraLight"/>
              <a:ea typeface="Dosis ExtraLight"/>
              <a:cs typeface="Dosis ExtraLight"/>
              <a:sym typeface="Dosis ExtraLight"/>
            </a:endParaRPr>
          </a:p>
        </p:txBody>
      </p:sp>
      <p:grpSp>
        <p:nvGrpSpPr>
          <p:cNvPr id="753" name="Google Shape;753;p53"/>
          <p:cNvGrpSpPr/>
          <p:nvPr/>
        </p:nvGrpSpPr>
        <p:grpSpPr>
          <a:xfrm>
            <a:off x="927225" y="927225"/>
            <a:ext cx="1680000" cy="3964815"/>
            <a:chOff x="927225" y="927225"/>
            <a:chExt cx="1680000" cy="3964815"/>
          </a:xfrm>
        </p:grpSpPr>
        <p:sp>
          <p:nvSpPr>
            <p:cNvPr id="754" name="Google Shape;754;p53"/>
            <p:cNvSpPr txBox="1"/>
            <p:nvPr/>
          </p:nvSpPr>
          <p:spPr>
            <a:xfrm>
              <a:off x="927225" y="927225"/>
              <a:ext cx="16800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latin typeface="Dosis"/>
                  <a:ea typeface="Dosis"/>
                  <a:cs typeface="Dosis"/>
                  <a:sym typeface="Dosis"/>
                </a:rPr>
                <a:t>Select From Gallery</a:t>
              </a:r>
              <a:endParaRPr b="1">
                <a:latin typeface="Dosis"/>
                <a:ea typeface="Dosis"/>
                <a:cs typeface="Dosis"/>
                <a:sym typeface="Dosis"/>
              </a:endParaRPr>
            </a:p>
          </p:txBody>
        </p:sp>
        <p:pic>
          <p:nvPicPr>
            <p:cNvPr id="755" name="Google Shape;755;p5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932688" y="1463040"/>
              <a:ext cx="1673352" cy="3429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56" name="Google Shape;756;p53"/>
          <p:cNvGrpSpPr/>
          <p:nvPr/>
        </p:nvGrpSpPr>
        <p:grpSpPr>
          <a:xfrm>
            <a:off x="3731996" y="927225"/>
            <a:ext cx="1680004" cy="3964815"/>
            <a:chOff x="3731996" y="927225"/>
            <a:chExt cx="1680004" cy="3964815"/>
          </a:xfrm>
        </p:grpSpPr>
        <p:sp>
          <p:nvSpPr>
            <p:cNvPr id="757" name="Google Shape;757;p53"/>
            <p:cNvSpPr txBox="1"/>
            <p:nvPr/>
          </p:nvSpPr>
          <p:spPr>
            <a:xfrm>
              <a:off x="3732000" y="927225"/>
              <a:ext cx="16800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latin typeface="Dosis"/>
                  <a:ea typeface="Dosis"/>
                  <a:cs typeface="Dosis"/>
                  <a:sym typeface="Dosis"/>
                </a:rPr>
                <a:t>Select Fruit Dialog</a:t>
              </a:r>
              <a:endParaRPr b="1">
                <a:latin typeface="Dosis"/>
                <a:ea typeface="Dosis"/>
                <a:cs typeface="Dosis"/>
                <a:sym typeface="Dosis"/>
              </a:endParaRPr>
            </a:p>
          </p:txBody>
        </p:sp>
        <p:pic>
          <p:nvPicPr>
            <p:cNvPr id="758" name="Google Shape;758;p5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731996" y="1463040"/>
              <a:ext cx="1673352" cy="3429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59" name="Google Shape;759;p53"/>
          <p:cNvGrpSpPr/>
          <p:nvPr/>
        </p:nvGrpSpPr>
        <p:grpSpPr>
          <a:xfrm>
            <a:off x="6536775" y="927225"/>
            <a:ext cx="1680000" cy="3964815"/>
            <a:chOff x="6536775" y="927225"/>
            <a:chExt cx="1680000" cy="3964815"/>
          </a:xfrm>
        </p:grpSpPr>
        <p:sp>
          <p:nvSpPr>
            <p:cNvPr id="760" name="Google Shape;760;p53"/>
            <p:cNvSpPr txBox="1"/>
            <p:nvPr/>
          </p:nvSpPr>
          <p:spPr>
            <a:xfrm>
              <a:off x="6536775" y="927225"/>
              <a:ext cx="16800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latin typeface="Dosis"/>
                  <a:ea typeface="Dosis"/>
                  <a:cs typeface="Dosis"/>
                  <a:sym typeface="Dosis"/>
                </a:rPr>
                <a:t>Ripeness Page </a:t>
              </a:r>
              <a:endParaRPr b="1">
                <a:latin typeface="Dosis"/>
                <a:ea typeface="Dosis"/>
                <a:cs typeface="Dosis"/>
                <a:sym typeface="Dosis"/>
              </a:endParaRPr>
            </a:p>
          </p:txBody>
        </p:sp>
        <p:pic>
          <p:nvPicPr>
            <p:cNvPr id="761" name="Google Shape;761;p5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537960" y="1463040"/>
              <a:ext cx="1673352" cy="3429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7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7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7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54"/>
          <p:cNvSpPr txBox="1"/>
          <p:nvPr>
            <p:ph type="ctrTitle"/>
          </p:nvPr>
        </p:nvSpPr>
        <p:spPr>
          <a:xfrm>
            <a:off x="2389500" y="2131250"/>
            <a:ext cx="6482700" cy="203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Live demo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55"/>
          <p:cNvSpPr/>
          <p:nvPr/>
        </p:nvSpPr>
        <p:spPr>
          <a:xfrm flipH="1" rot="-368550">
            <a:off x="5205585" y="3359654"/>
            <a:ext cx="3053229" cy="931142"/>
          </a:xfrm>
          <a:prstGeom prst="ellipse">
            <a:avLst/>
          </a:prstGeom>
          <a:solidFill>
            <a:srgbClr val="80808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2" name="Google Shape;772;p55"/>
          <p:cNvSpPr txBox="1"/>
          <p:nvPr>
            <p:ph idx="2" type="subTitle"/>
          </p:nvPr>
        </p:nvSpPr>
        <p:spPr>
          <a:xfrm flipH="1">
            <a:off x="1437442" y="2084750"/>
            <a:ext cx="3089400" cy="57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Object Detection + Tracking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Lack of Data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Light Sensitivity</a:t>
            </a:r>
            <a:endParaRPr/>
          </a:p>
        </p:txBody>
      </p:sp>
      <p:sp>
        <p:nvSpPr>
          <p:cNvPr id="773" name="Google Shape;773;p55"/>
          <p:cNvSpPr txBox="1"/>
          <p:nvPr>
            <p:ph idx="1" type="subTitle"/>
          </p:nvPr>
        </p:nvSpPr>
        <p:spPr>
          <a:xfrm flipH="1">
            <a:off x="854800" y="3463425"/>
            <a:ext cx="2808000" cy="72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4000"/>
              <a:t>L</a:t>
            </a:r>
            <a:r>
              <a:rPr lang="en" sz="4000"/>
              <a:t>imitations &amp; improvment</a:t>
            </a:r>
            <a:endParaRPr sz="4000"/>
          </a:p>
        </p:txBody>
      </p:sp>
      <p:sp>
        <p:nvSpPr>
          <p:cNvPr id="774" name="Google Shape;774;p55"/>
          <p:cNvSpPr/>
          <p:nvPr/>
        </p:nvSpPr>
        <p:spPr>
          <a:xfrm flipH="1">
            <a:off x="8096073" y="3351039"/>
            <a:ext cx="14312" cy="3533"/>
          </a:xfrm>
          <a:custGeom>
            <a:rect b="b" l="l" r="r" t="t"/>
            <a:pathLst>
              <a:path extrusionOk="0" h="79" w="320">
                <a:moveTo>
                  <a:pt x="1" y="1"/>
                </a:moveTo>
                <a:lnTo>
                  <a:pt x="1" y="1"/>
                </a:lnTo>
                <a:cubicBezTo>
                  <a:pt x="86" y="51"/>
                  <a:pt x="205" y="78"/>
                  <a:pt x="320" y="78"/>
                </a:cubicBezTo>
                <a:cubicBezTo>
                  <a:pt x="205" y="78"/>
                  <a:pt x="89" y="51"/>
                  <a:pt x="1" y="1"/>
                </a:cubicBezTo>
                <a:close/>
              </a:path>
            </a:pathLst>
          </a:custGeom>
          <a:solidFill>
            <a:srgbClr val="E5E5E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5" name="Google Shape;775;p55"/>
          <p:cNvSpPr/>
          <p:nvPr/>
        </p:nvSpPr>
        <p:spPr>
          <a:xfrm flipH="1">
            <a:off x="8182750" y="2442109"/>
            <a:ext cx="16325" cy="2639"/>
          </a:xfrm>
          <a:custGeom>
            <a:rect b="b" l="l" r="r" t="t"/>
            <a:pathLst>
              <a:path extrusionOk="0" h="59" w="365">
                <a:moveTo>
                  <a:pt x="1" y="1"/>
                </a:moveTo>
                <a:cubicBezTo>
                  <a:pt x="126" y="1"/>
                  <a:pt x="256" y="21"/>
                  <a:pt x="365" y="59"/>
                </a:cubicBezTo>
                <a:cubicBezTo>
                  <a:pt x="256" y="21"/>
                  <a:pt x="130" y="1"/>
                  <a:pt x="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6" name="Google Shape;776;p55"/>
          <p:cNvSpPr/>
          <p:nvPr/>
        </p:nvSpPr>
        <p:spPr>
          <a:xfrm flipH="1">
            <a:off x="6935415" y="3453348"/>
            <a:ext cx="473280" cy="287090"/>
          </a:xfrm>
          <a:custGeom>
            <a:rect b="b" l="l" r="r" t="t"/>
            <a:pathLst>
              <a:path extrusionOk="0" h="6419" w="10582">
                <a:moveTo>
                  <a:pt x="10581" y="0"/>
                </a:moveTo>
                <a:lnTo>
                  <a:pt x="1" y="6120"/>
                </a:lnTo>
                <a:lnTo>
                  <a:pt x="504" y="6418"/>
                </a:lnTo>
                <a:lnTo>
                  <a:pt x="10581" y="595"/>
                </a:lnTo>
                <a:lnTo>
                  <a:pt x="10581" y="0"/>
                </a:lnTo>
                <a:close/>
              </a:path>
            </a:pathLst>
          </a:custGeom>
          <a:solidFill>
            <a:srgbClr val="3747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7" name="Google Shape;777;p55"/>
          <p:cNvSpPr/>
          <p:nvPr/>
        </p:nvSpPr>
        <p:spPr>
          <a:xfrm flipH="1">
            <a:off x="7521939" y="1657582"/>
            <a:ext cx="449799" cy="1817266"/>
          </a:xfrm>
          <a:custGeom>
            <a:rect b="b" l="l" r="r" t="t"/>
            <a:pathLst>
              <a:path extrusionOk="0" h="40632" w="10057">
                <a:moveTo>
                  <a:pt x="9155" y="1"/>
                </a:moveTo>
                <a:cubicBezTo>
                  <a:pt x="9092" y="1"/>
                  <a:pt x="9031" y="44"/>
                  <a:pt x="9013" y="112"/>
                </a:cubicBezTo>
                <a:lnTo>
                  <a:pt x="14" y="40062"/>
                </a:lnTo>
                <a:cubicBezTo>
                  <a:pt x="0" y="40123"/>
                  <a:pt x="28" y="40185"/>
                  <a:pt x="82" y="40216"/>
                </a:cubicBezTo>
                <a:lnTo>
                  <a:pt x="670" y="40556"/>
                </a:lnTo>
                <a:cubicBezTo>
                  <a:pt x="673" y="40559"/>
                  <a:pt x="673" y="40559"/>
                  <a:pt x="677" y="40562"/>
                </a:cubicBezTo>
                <a:cubicBezTo>
                  <a:pt x="764" y="40607"/>
                  <a:pt x="872" y="40631"/>
                  <a:pt x="983" y="40631"/>
                </a:cubicBezTo>
                <a:cubicBezTo>
                  <a:pt x="998" y="40631"/>
                  <a:pt x="1013" y="40631"/>
                  <a:pt x="1028" y="40630"/>
                </a:cubicBezTo>
                <a:lnTo>
                  <a:pt x="1279" y="39525"/>
                </a:lnTo>
                <a:lnTo>
                  <a:pt x="10044" y="608"/>
                </a:lnTo>
                <a:cubicBezTo>
                  <a:pt x="10057" y="550"/>
                  <a:pt x="10030" y="485"/>
                  <a:pt x="9975" y="455"/>
                </a:cubicBezTo>
                <a:lnTo>
                  <a:pt x="9224" y="19"/>
                </a:lnTo>
                <a:cubicBezTo>
                  <a:pt x="9202" y="7"/>
                  <a:pt x="9178" y="1"/>
                  <a:pt x="9155" y="1"/>
                </a:cubicBezTo>
                <a:close/>
              </a:path>
            </a:pathLst>
          </a:custGeom>
          <a:solidFill>
            <a:srgbClr val="3747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8" name="Google Shape;778;p55"/>
          <p:cNvSpPr/>
          <p:nvPr/>
        </p:nvSpPr>
        <p:spPr>
          <a:xfrm flipH="1">
            <a:off x="7476319" y="1654183"/>
            <a:ext cx="449486" cy="1820621"/>
          </a:xfrm>
          <a:custGeom>
            <a:rect b="b" l="l" r="r" t="t"/>
            <a:pathLst>
              <a:path extrusionOk="0" h="40707" w="10050">
                <a:moveTo>
                  <a:pt x="10050" y="1"/>
                </a:moveTo>
                <a:lnTo>
                  <a:pt x="9041" y="585"/>
                </a:lnTo>
                <a:lnTo>
                  <a:pt x="252" y="39601"/>
                </a:lnTo>
                <a:lnTo>
                  <a:pt x="1" y="40706"/>
                </a:lnTo>
                <a:cubicBezTo>
                  <a:pt x="112" y="40706"/>
                  <a:pt x="221" y="40682"/>
                  <a:pt x="307" y="40632"/>
                </a:cubicBezTo>
                <a:lnTo>
                  <a:pt x="894" y="40292"/>
                </a:lnTo>
                <a:cubicBezTo>
                  <a:pt x="949" y="40257"/>
                  <a:pt x="990" y="40204"/>
                  <a:pt x="1007" y="40138"/>
                </a:cubicBezTo>
                <a:lnTo>
                  <a:pt x="10050" y="1"/>
                </a:lnTo>
                <a:close/>
              </a:path>
            </a:pathLst>
          </a:custGeom>
          <a:solidFill>
            <a:srgbClr val="455A6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9" name="Google Shape;779;p55"/>
          <p:cNvSpPr/>
          <p:nvPr/>
        </p:nvSpPr>
        <p:spPr>
          <a:xfrm flipH="1">
            <a:off x="7431102" y="2540504"/>
            <a:ext cx="45396" cy="1584920"/>
          </a:xfrm>
          <a:custGeom>
            <a:rect b="b" l="l" r="r" t="t"/>
            <a:pathLst>
              <a:path extrusionOk="0" h="35437" w="1015">
                <a:moveTo>
                  <a:pt x="1" y="1"/>
                </a:moveTo>
                <a:lnTo>
                  <a:pt x="4" y="34856"/>
                </a:lnTo>
                <a:cubicBezTo>
                  <a:pt x="4" y="34924"/>
                  <a:pt x="45" y="34992"/>
                  <a:pt x="134" y="35043"/>
                </a:cubicBezTo>
                <a:lnTo>
                  <a:pt x="680" y="35359"/>
                </a:lnTo>
                <a:cubicBezTo>
                  <a:pt x="684" y="35363"/>
                  <a:pt x="684" y="35363"/>
                  <a:pt x="688" y="35363"/>
                </a:cubicBezTo>
                <a:cubicBezTo>
                  <a:pt x="776" y="35413"/>
                  <a:pt x="895" y="35437"/>
                  <a:pt x="1014" y="35437"/>
                </a:cubicBezTo>
                <a:lnTo>
                  <a:pt x="1014" y="34278"/>
                </a:lnTo>
                <a:lnTo>
                  <a:pt x="1011" y="586"/>
                </a:lnTo>
                <a:lnTo>
                  <a:pt x="1" y="1"/>
                </a:lnTo>
                <a:close/>
              </a:path>
            </a:pathLst>
          </a:custGeom>
          <a:solidFill>
            <a:srgbClr val="3747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0" name="Google Shape;780;p55"/>
          <p:cNvSpPr/>
          <p:nvPr/>
        </p:nvSpPr>
        <p:spPr>
          <a:xfrm flipH="1">
            <a:off x="7385975" y="2540683"/>
            <a:ext cx="45351" cy="1584741"/>
          </a:xfrm>
          <a:custGeom>
            <a:rect b="b" l="l" r="r" t="t"/>
            <a:pathLst>
              <a:path extrusionOk="0" h="35433" w="1014">
                <a:moveTo>
                  <a:pt x="1013" y="0"/>
                </a:moveTo>
                <a:lnTo>
                  <a:pt x="1" y="582"/>
                </a:lnTo>
                <a:lnTo>
                  <a:pt x="4" y="34274"/>
                </a:lnTo>
                <a:lnTo>
                  <a:pt x="4" y="35433"/>
                </a:lnTo>
                <a:cubicBezTo>
                  <a:pt x="123" y="35433"/>
                  <a:pt x="246" y="35409"/>
                  <a:pt x="334" y="35355"/>
                </a:cubicBezTo>
                <a:lnTo>
                  <a:pt x="878" y="35039"/>
                </a:lnTo>
                <a:cubicBezTo>
                  <a:pt x="959" y="34991"/>
                  <a:pt x="1007" y="34927"/>
                  <a:pt x="1010" y="34866"/>
                </a:cubicBezTo>
                <a:lnTo>
                  <a:pt x="1010" y="34838"/>
                </a:lnTo>
                <a:lnTo>
                  <a:pt x="1013" y="0"/>
                </a:lnTo>
                <a:close/>
              </a:path>
            </a:pathLst>
          </a:custGeom>
          <a:solidFill>
            <a:srgbClr val="455A6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1" name="Google Shape;781;p55"/>
          <p:cNvSpPr/>
          <p:nvPr/>
        </p:nvSpPr>
        <p:spPr>
          <a:xfrm flipH="1">
            <a:off x="6846189" y="2358025"/>
            <a:ext cx="314148" cy="1429679"/>
          </a:xfrm>
          <a:custGeom>
            <a:rect b="b" l="l" r="r" t="t"/>
            <a:pathLst>
              <a:path extrusionOk="0" h="31966" w="7024">
                <a:moveTo>
                  <a:pt x="0" y="1"/>
                </a:moveTo>
                <a:lnTo>
                  <a:pt x="6010" y="31357"/>
                </a:lnTo>
                <a:cubicBezTo>
                  <a:pt x="6028" y="31439"/>
                  <a:pt x="6075" y="31511"/>
                  <a:pt x="6150" y="31551"/>
                </a:cubicBezTo>
                <a:lnTo>
                  <a:pt x="6711" y="31875"/>
                </a:lnTo>
                <a:cubicBezTo>
                  <a:pt x="6830" y="31946"/>
                  <a:pt x="6956" y="31966"/>
                  <a:pt x="7024" y="31966"/>
                </a:cubicBezTo>
                <a:lnTo>
                  <a:pt x="6809" y="30837"/>
                </a:lnTo>
                <a:lnTo>
                  <a:pt x="1010" y="583"/>
                </a:lnTo>
                <a:lnTo>
                  <a:pt x="0" y="1"/>
                </a:lnTo>
                <a:close/>
              </a:path>
            </a:pathLst>
          </a:custGeom>
          <a:solidFill>
            <a:srgbClr val="3747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2" name="Google Shape;782;p55"/>
          <p:cNvSpPr/>
          <p:nvPr/>
        </p:nvSpPr>
        <p:spPr>
          <a:xfrm flipH="1">
            <a:off x="6801196" y="2358204"/>
            <a:ext cx="314014" cy="1429500"/>
          </a:xfrm>
          <a:custGeom>
            <a:rect b="b" l="l" r="r" t="t"/>
            <a:pathLst>
              <a:path extrusionOk="0" h="31962" w="7021">
                <a:moveTo>
                  <a:pt x="1014" y="0"/>
                </a:moveTo>
                <a:lnTo>
                  <a:pt x="1" y="579"/>
                </a:lnTo>
                <a:lnTo>
                  <a:pt x="5800" y="30833"/>
                </a:lnTo>
                <a:lnTo>
                  <a:pt x="6015" y="31962"/>
                </a:lnTo>
                <a:cubicBezTo>
                  <a:pt x="6134" y="31962"/>
                  <a:pt x="6253" y="31935"/>
                  <a:pt x="6345" y="31884"/>
                </a:cubicBezTo>
                <a:lnTo>
                  <a:pt x="6371" y="31871"/>
                </a:lnTo>
                <a:lnTo>
                  <a:pt x="6886" y="31571"/>
                </a:lnTo>
                <a:cubicBezTo>
                  <a:pt x="6977" y="31516"/>
                  <a:pt x="7021" y="31449"/>
                  <a:pt x="7021" y="31381"/>
                </a:cubicBezTo>
                <a:lnTo>
                  <a:pt x="7021" y="31374"/>
                </a:lnTo>
                <a:lnTo>
                  <a:pt x="7014" y="31337"/>
                </a:lnTo>
                <a:lnTo>
                  <a:pt x="7014" y="31330"/>
                </a:lnTo>
                <a:lnTo>
                  <a:pt x="1014" y="0"/>
                </a:lnTo>
                <a:close/>
              </a:path>
            </a:pathLst>
          </a:custGeom>
          <a:solidFill>
            <a:srgbClr val="455A6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3" name="Google Shape;783;p55"/>
          <p:cNvSpPr/>
          <p:nvPr/>
        </p:nvSpPr>
        <p:spPr>
          <a:xfrm flipH="1">
            <a:off x="6890422" y="3453929"/>
            <a:ext cx="511251" cy="347200"/>
          </a:xfrm>
          <a:custGeom>
            <a:rect b="b" l="l" r="r" t="t"/>
            <a:pathLst>
              <a:path extrusionOk="0" h="7763" w="11431">
                <a:moveTo>
                  <a:pt x="11430" y="0"/>
                </a:moveTo>
                <a:lnTo>
                  <a:pt x="0" y="6600"/>
                </a:lnTo>
                <a:lnTo>
                  <a:pt x="0" y="7762"/>
                </a:lnTo>
                <a:lnTo>
                  <a:pt x="11430" y="1163"/>
                </a:lnTo>
                <a:lnTo>
                  <a:pt x="11430" y="0"/>
                </a:lnTo>
                <a:close/>
              </a:path>
            </a:pathLst>
          </a:custGeom>
          <a:solidFill>
            <a:srgbClr val="455A6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4" name="Google Shape;784;p55"/>
          <p:cNvSpPr/>
          <p:nvPr/>
        </p:nvSpPr>
        <p:spPr>
          <a:xfrm flipH="1">
            <a:off x="6619925" y="2261911"/>
            <a:ext cx="1487285" cy="900940"/>
          </a:xfrm>
          <a:custGeom>
            <a:rect b="b" l="l" r="r" t="t"/>
            <a:pathLst>
              <a:path extrusionOk="0" h="20144" w="33254">
                <a:moveTo>
                  <a:pt x="29221" y="0"/>
                </a:moveTo>
                <a:cubicBezTo>
                  <a:pt x="29105" y="0"/>
                  <a:pt x="28988" y="26"/>
                  <a:pt x="28898" y="77"/>
                </a:cubicBezTo>
                <a:lnTo>
                  <a:pt x="324" y="16575"/>
                </a:lnTo>
                <a:cubicBezTo>
                  <a:pt x="143" y="16681"/>
                  <a:pt x="1" y="16929"/>
                  <a:pt x="1" y="17133"/>
                </a:cubicBezTo>
                <a:lnTo>
                  <a:pt x="1" y="17554"/>
                </a:lnTo>
                <a:cubicBezTo>
                  <a:pt x="1" y="17758"/>
                  <a:pt x="143" y="18010"/>
                  <a:pt x="324" y="18112"/>
                </a:cubicBezTo>
                <a:lnTo>
                  <a:pt x="3710" y="20068"/>
                </a:lnTo>
                <a:cubicBezTo>
                  <a:pt x="3798" y="20118"/>
                  <a:pt x="3914" y="20144"/>
                  <a:pt x="4031" y="20144"/>
                </a:cubicBezTo>
                <a:cubicBezTo>
                  <a:pt x="4147" y="20144"/>
                  <a:pt x="4263" y="20118"/>
                  <a:pt x="4352" y="20068"/>
                </a:cubicBezTo>
                <a:lnTo>
                  <a:pt x="32931" y="3568"/>
                </a:lnTo>
                <a:cubicBezTo>
                  <a:pt x="33108" y="3466"/>
                  <a:pt x="33254" y="3214"/>
                  <a:pt x="33254" y="3010"/>
                </a:cubicBezTo>
                <a:lnTo>
                  <a:pt x="33254" y="2592"/>
                </a:lnTo>
                <a:cubicBezTo>
                  <a:pt x="33254" y="2385"/>
                  <a:pt x="33108" y="2137"/>
                  <a:pt x="32931" y="2031"/>
                </a:cubicBezTo>
                <a:lnTo>
                  <a:pt x="29544" y="77"/>
                </a:lnTo>
                <a:cubicBezTo>
                  <a:pt x="29454" y="26"/>
                  <a:pt x="29338" y="0"/>
                  <a:pt x="2922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5" name="Google Shape;785;p55"/>
          <p:cNvSpPr/>
          <p:nvPr/>
        </p:nvSpPr>
        <p:spPr>
          <a:xfrm flipH="1">
            <a:off x="6626455" y="2330832"/>
            <a:ext cx="1472884" cy="779959"/>
          </a:xfrm>
          <a:custGeom>
            <a:rect b="b" l="l" r="r" t="t"/>
            <a:pathLst>
              <a:path extrusionOk="0" h="17439" w="32932">
                <a:moveTo>
                  <a:pt x="766" y="14678"/>
                </a:moveTo>
                <a:lnTo>
                  <a:pt x="148" y="15034"/>
                </a:lnTo>
                <a:cubicBezTo>
                  <a:pt x="76" y="15075"/>
                  <a:pt x="32" y="15130"/>
                  <a:pt x="18" y="15181"/>
                </a:cubicBezTo>
                <a:cubicBezTo>
                  <a:pt x="1" y="15246"/>
                  <a:pt x="25" y="15310"/>
                  <a:pt x="82" y="15365"/>
                </a:cubicBezTo>
                <a:cubicBezTo>
                  <a:pt x="99" y="15378"/>
                  <a:pt x="123" y="15395"/>
                  <a:pt x="148" y="15409"/>
                </a:cubicBezTo>
                <a:lnTo>
                  <a:pt x="1347" y="16102"/>
                </a:lnTo>
                <a:cubicBezTo>
                  <a:pt x="1058" y="15925"/>
                  <a:pt x="813" y="15517"/>
                  <a:pt x="793" y="15184"/>
                </a:cubicBezTo>
                <a:lnTo>
                  <a:pt x="766" y="14678"/>
                </a:lnTo>
                <a:close/>
                <a:moveTo>
                  <a:pt x="31904" y="0"/>
                </a:moveTo>
                <a:cubicBezTo>
                  <a:pt x="31813" y="171"/>
                  <a:pt x="31680" y="320"/>
                  <a:pt x="31531" y="405"/>
                </a:cubicBezTo>
                <a:lnTo>
                  <a:pt x="3384" y="16656"/>
                </a:lnTo>
                <a:cubicBezTo>
                  <a:pt x="3380" y="16656"/>
                  <a:pt x="3380" y="16660"/>
                  <a:pt x="3380" y="16660"/>
                </a:cubicBezTo>
                <a:lnTo>
                  <a:pt x="3377" y="16660"/>
                </a:lnTo>
                <a:cubicBezTo>
                  <a:pt x="3231" y="16744"/>
                  <a:pt x="3037" y="16785"/>
                  <a:pt x="2847" y="16785"/>
                </a:cubicBezTo>
                <a:cubicBezTo>
                  <a:pt x="2660" y="16785"/>
                  <a:pt x="2473" y="16744"/>
                  <a:pt x="2326" y="16666"/>
                </a:cubicBezTo>
                <a:lnTo>
                  <a:pt x="2326" y="16666"/>
                </a:lnTo>
                <a:lnTo>
                  <a:pt x="3534" y="17364"/>
                </a:lnTo>
                <a:cubicBezTo>
                  <a:pt x="3557" y="17377"/>
                  <a:pt x="3588" y="17391"/>
                  <a:pt x="3619" y="17400"/>
                </a:cubicBezTo>
                <a:cubicBezTo>
                  <a:pt x="3625" y="17405"/>
                  <a:pt x="3632" y="17408"/>
                  <a:pt x="3639" y="17408"/>
                </a:cubicBezTo>
                <a:cubicBezTo>
                  <a:pt x="3707" y="17428"/>
                  <a:pt x="3782" y="17438"/>
                  <a:pt x="3853" y="17438"/>
                </a:cubicBezTo>
                <a:cubicBezTo>
                  <a:pt x="3972" y="17438"/>
                  <a:pt x="4088" y="17414"/>
                  <a:pt x="4176" y="17364"/>
                </a:cubicBezTo>
                <a:lnTo>
                  <a:pt x="32755" y="864"/>
                </a:lnTo>
                <a:cubicBezTo>
                  <a:pt x="32932" y="762"/>
                  <a:pt x="32932" y="596"/>
                  <a:pt x="32755" y="490"/>
                </a:cubicBezTo>
                <a:lnTo>
                  <a:pt x="31904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6" name="Google Shape;786;p55"/>
          <p:cNvSpPr/>
          <p:nvPr/>
        </p:nvSpPr>
        <p:spPr>
          <a:xfrm flipH="1">
            <a:off x="7927013" y="3159413"/>
            <a:ext cx="14312" cy="3533"/>
          </a:xfrm>
          <a:custGeom>
            <a:rect b="b" l="l" r="r" t="t"/>
            <a:pathLst>
              <a:path extrusionOk="0" h="79" w="320">
                <a:moveTo>
                  <a:pt x="1" y="1"/>
                </a:moveTo>
                <a:lnTo>
                  <a:pt x="1" y="1"/>
                </a:lnTo>
                <a:cubicBezTo>
                  <a:pt x="86" y="51"/>
                  <a:pt x="205" y="78"/>
                  <a:pt x="320" y="78"/>
                </a:cubicBezTo>
                <a:cubicBezTo>
                  <a:pt x="205" y="78"/>
                  <a:pt x="89" y="51"/>
                  <a:pt x="1" y="1"/>
                </a:cubicBezTo>
                <a:close/>
              </a:path>
            </a:pathLst>
          </a:custGeom>
          <a:solidFill>
            <a:srgbClr val="E5E5E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7" name="Google Shape;787;p55"/>
          <p:cNvSpPr/>
          <p:nvPr/>
        </p:nvSpPr>
        <p:spPr>
          <a:xfrm flipH="1">
            <a:off x="7927013" y="3005379"/>
            <a:ext cx="180197" cy="157566"/>
          </a:xfrm>
          <a:custGeom>
            <a:rect b="b" l="l" r="r" t="t"/>
            <a:pathLst>
              <a:path extrusionOk="0" h="3523" w="4029">
                <a:moveTo>
                  <a:pt x="258" y="0"/>
                </a:moveTo>
                <a:cubicBezTo>
                  <a:pt x="109" y="119"/>
                  <a:pt x="1" y="333"/>
                  <a:pt x="1" y="514"/>
                </a:cubicBezTo>
                <a:lnTo>
                  <a:pt x="1" y="931"/>
                </a:lnTo>
                <a:cubicBezTo>
                  <a:pt x="1" y="1122"/>
                  <a:pt x="126" y="1350"/>
                  <a:pt x="286" y="1466"/>
                </a:cubicBezTo>
                <a:cubicBezTo>
                  <a:pt x="296" y="1476"/>
                  <a:pt x="310" y="1482"/>
                  <a:pt x="324" y="1489"/>
                </a:cubicBezTo>
                <a:lnTo>
                  <a:pt x="3710" y="3445"/>
                </a:lnTo>
                <a:cubicBezTo>
                  <a:pt x="3798" y="3495"/>
                  <a:pt x="3914" y="3522"/>
                  <a:pt x="4029" y="3522"/>
                </a:cubicBezTo>
                <a:lnTo>
                  <a:pt x="4029" y="2359"/>
                </a:lnTo>
                <a:cubicBezTo>
                  <a:pt x="3958" y="2359"/>
                  <a:pt x="3883" y="2346"/>
                  <a:pt x="3815" y="2326"/>
                </a:cubicBezTo>
                <a:cubicBezTo>
                  <a:pt x="3808" y="2326"/>
                  <a:pt x="3801" y="2323"/>
                  <a:pt x="3795" y="2318"/>
                </a:cubicBezTo>
                <a:cubicBezTo>
                  <a:pt x="3764" y="2309"/>
                  <a:pt x="3737" y="2295"/>
                  <a:pt x="3710" y="2282"/>
                </a:cubicBezTo>
                <a:lnTo>
                  <a:pt x="2489" y="1578"/>
                </a:lnTo>
                <a:cubicBezTo>
                  <a:pt x="2489" y="1578"/>
                  <a:pt x="2486" y="1578"/>
                  <a:pt x="2486" y="1574"/>
                </a:cubicBezTo>
                <a:lnTo>
                  <a:pt x="1543" y="1030"/>
                </a:lnTo>
                <a:lnTo>
                  <a:pt x="1540" y="1030"/>
                </a:lnTo>
                <a:lnTo>
                  <a:pt x="324" y="327"/>
                </a:lnTo>
                <a:cubicBezTo>
                  <a:pt x="299" y="313"/>
                  <a:pt x="279" y="296"/>
                  <a:pt x="258" y="283"/>
                </a:cubicBezTo>
                <a:cubicBezTo>
                  <a:pt x="201" y="228"/>
                  <a:pt x="177" y="164"/>
                  <a:pt x="194" y="99"/>
                </a:cubicBezTo>
                <a:cubicBezTo>
                  <a:pt x="205" y="65"/>
                  <a:pt x="225" y="31"/>
                  <a:pt x="258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8" name="Google Shape;788;p55"/>
          <p:cNvSpPr/>
          <p:nvPr/>
        </p:nvSpPr>
        <p:spPr>
          <a:xfrm flipH="1">
            <a:off x="7936539" y="3009807"/>
            <a:ext cx="162799" cy="99603"/>
          </a:xfrm>
          <a:custGeom>
            <a:rect b="b" l="l" r="r" t="t"/>
            <a:pathLst>
              <a:path extrusionOk="0" h="2227" w="3640">
                <a:moveTo>
                  <a:pt x="3619" y="2219"/>
                </a:moveTo>
                <a:cubicBezTo>
                  <a:pt x="3625" y="2224"/>
                  <a:pt x="3632" y="2227"/>
                  <a:pt x="3639" y="2227"/>
                </a:cubicBezTo>
                <a:cubicBezTo>
                  <a:pt x="3632" y="2227"/>
                  <a:pt x="3625" y="2224"/>
                  <a:pt x="3619" y="2219"/>
                </a:cubicBezTo>
                <a:close/>
                <a:moveTo>
                  <a:pt x="18" y="0"/>
                </a:moveTo>
                <a:cubicBezTo>
                  <a:pt x="1" y="65"/>
                  <a:pt x="25" y="129"/>
                  <a:pt x="82" y="184"/>
                </a:cubicBezTo>
                <a:cubicBezTo>
                  <a:pt x="25" y="129"/>
                  <a:pt x="1" y="65"/>
                  <a:pt x="18" y="0"/>
                </a:cubicBezTo>
                <a:close/>
              </a:path>
            </a:pathLst>
          </a:custGeom>
          <a:solidFill>
            <a:srgbClr val="70D3C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9" name="Google Shape;789;p55"/>
          <p:cNvSpPr/>
          <p:nvPr/>
        </p:nvSpPr>
        <p:spPr>
          <a:xfrm flipH="1">
            <a:off x="6665813" y="729935"/>
            <a:ext cx="1485809" cy="2351685"/>
          </a:xfrm>
          <a:custGeom>
            <a:rect b="b" l="l" r="r" t="t"/>
            <a:pathLst>
              <a:path extrusionOk="0" h="52581" w="33221">
                <a:moveTo>
                  <a:pt x="29207" y="1"/>
                </a:moveTo>
                <a:cubicBezTo>
                  <a:pt x="29013" y="1"/>
                  <a:pt x="28819" y="44"/>
                  <a:pt x="28671" y="131"/>
                </a:cubicBezTo>
                <a:lnTo>
                  <a:pt x="521" y="16382"/>
                </a:lnTo>
                <a:cubicBezTo>
                  <a:pt x="225" y="16552"/>
                  <a:pt x="1" y="16970"/>
                  <a:pt x="21" y="17310"/>
                </a:cubicBezTo>
                <a:lnTo>
                  <a:pt x="1962" y="50978"/>
                </a:lnTo>
                <a:cubicBezTo>
                  <a:pt x="1982" y="51322"/>
                  <a:pt x="2241" y="51736"/>
                  <a:pt x="2536" y="51906"/>
                </a:cubicBezTo>
                <a:lnTo>
                  <a:pt x="3479" y="52450"/>
                </a:lnTo>
                <a:cubicBezTo>
                  <a:pt x="3627" y="52537"/>
                  <a:pt x="3820" y="52580"/>
                  <a:pt x="4015" y="52580"/>
                </a:cubicBezTo>
                <a:cubicBezTo>
                  <a:pt x="4209" y="52580"/>
                  <a:pt x="4403" y="52537"/>
                  <a:pt x="4553" y="52450"/>
                </a:cubicBezTo>
                <a:lnTo>
                  <a:pt x="32700" y="36199"/>
                </a:lnTo>
                <a:cubicBezTo>
                  <a:pt x="32996" y="36029"/>
                  <a:pt x="33220" y="35611"/>
                  <a:pt x="33203" y="35271"/>
                </a:cubicBezTo>
                <a:lnTo>
                  <a:pt x="31258" y="1603"/>
                </a:lnTo>
                <a:cubicBezTo>
                  <a:pt x="31238" y="1259"/>
                  <a:pt x="30983" y="845"/>
                  <a:pt x="30687" y="675"/>
                </a:cubicBezTo>
                <a:lnTo>
                  <a:pt x="29742" y="131"/>
                </a:lnTo>
                <a:cubicBezTo>
                  <a:pt x="29594" y="44"/>
                  <a:pt x="29400" y="1"/>
                  <a:pt x="29207" y="1"/>
                </a:cubicBez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0" name="Google Shape;790;p55"/>
          <p:cNvSpPr/>
          <p:nvPr/>
        </p:nvSpPr>
        <p:spPr>
          <a:xfrm flipH="1">
            <a:off x="6754189" y="730024"/>
            <a:ext cx="1390769" cy="802724"/>
          </a:xfrm>
          <a:custGeom>
            <a:rect b="b" l="l" r="r" t="t"/>
            <a:pathLst>
              <a:path extrusionOk="0" h="17948" w="31096">
                <a:moveTo>
                  <a:pt x="29060" y="1"/>
                </a:moveTo>
                <a:cubicBezTo>
                  <a:pt x="28866" y="1"/>
                  <a:pt x="28671" y="43"/>
                  <a:pt x="28522" y="129"/>
                </a:cubicBezTo>
                <a:lnTo>
                  <a:pt x="372" y="16380"/>
                </a:lnTo>
                <a:cubicBezTo>
                  <a:pt x="225" y="16468"/>
                  <a:pt x="93" y="16614"/>
                  <a:pt x="1" y="16785"/>
                </a:cubicBezTo>
                <a:lnTo>
                  <a:pt x="2017" y="17947"/>
                </a:lnTo>
                <a:cubicBezTo>
                  <a:pt x="2106" y="17780"/>
                  <a:pt x="2238" y="17631"/>
                  <a:pt x="2387" y="17543"/>
                </a:cubicBezTo>
                <a:lnTo>
                  <a:pt x="30535" y="1291"/>
                </a:lnTo>
                <a:cubicBezTo>
                  <a:pt x="30622" y="1242"/>
                  <a:pt x="30706" y="1219"/>
                  <a:pt x="30781" y="1219"/>
                </a:cubicBezTo>
                <a:cubicBezTo>
                  <a:pt x="30938" y="1219"/>
                  <a:pt x="31057" y="1322"/>
                  <a:pt x="31096" y="1509"/>
                </a:cubicBezTo>
                <a:cubicBezTo>
                  <a:pt x="31045" y="1189"/>
                  <a:pt x="30810" y="833"/>
                  <a:pt x="30542" y="673"/>
                </a:cubicBezTo>
                <a:lnTo>
                  <a:pt x="29593" y="125"/>
                </a:lnTo>
                <a:cubicBezTo>
                  <a:pt x="29446" y="42"/>
                  <a:pt x="29253" y="1"/>
                  <a:pt x="29060" y="1"/>
                </a:cubicBezTo>
                <a:close/>
              </a:path>
            </a:pathLst>
          </a:custGeom>
          <a:solidFill>
            <a:srgbClr val="FAFA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1" name="Google Shape;791;p55"/>
          <p:cNvSpPr/>
          <p:nvPr/>
        </p:nvSpPr>
        <p:spPr>
          <a:xfrm flipH="1">
            <a:off x="6665813" y="784500"/>
            <a:ext cx="1395644" cy="2294616"/>
          </a:xfrm>
          <a:custGeom>
            <a:rect b="b" l="l" r="r" t="t"/>
            <a:pathLst>
              <a:path extrusionOk="0" h="51305" w="31205">
                <a:moveTo>
                  <a:pt x="28915" y="0"/>
                </a:moveTo>
                <a:cubicBezTo>
                  <a:pt x="28840" y="0"/>
                  <a:pt x="28757" y="24"/>
                  <a:pt x="28671" y="73"/>
                </a:cubicBezTo>
                <a:lnTo>
                  <a:pt x="520" y="16325"/>
                </a:lnTo>
                <a:cubicBezTo>
                  <a:pt x="225" y="16494"/>
                  <a:pt x="1" y="16913"/>
                  <a:pt x="21" y="17252"/>
                </a:cubicBezTo>
                <a:lnTo>
                  <a:pt x="1962" y="50921"/>
                </a:lnTo>
                <a:cubicBezTo>
                  <a:pt x="1977" y="51164"/>
                  <a:pt x="2109" y="51305"/>
                  <a:pt x="2291" y="51305"/>
                </a:cubicBezTo>
                <a:cubicBezTo>
                  <a:pt x="2366" y="51305"/>
                  <a:pt x="2449" y="51281"/>
                  <a:pt x="2537" y="51230"/>
                </a:cubicBezTo>
                <a:lnTo>
                  <a:pt x="30684" y="34979"/>
                </a:lnTo>
                <a:cubicBezTo>
                  <a:pt x="30980" y="34809"/>
                  <a:pt x="31204" y="34391"/>
                  <a:pt x="31187" y="34051"/>
                </a:cubicBezTo>
                <a:lnTo>
                  <a:pt x="29242" y="383"/>
                </a:lnTo>
                <a:cubicBezTo>
                  <a:pt x="29228" y="139"/>
                  <a:pt x="29096" y="0"/>
                  <a:pt x="28915" y="0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2" name="Google Shape;792;p55"/>
          <p:cNvSpPr/>
          <p:nvPr/>
        </p:nvSpPr>
        <p:spPr>
          <a:xfrm flipH="1">
            <a:off x="7115791" y="881375"/>
            <a:ext cx="721056" cy="513667"/>
          </a:xfrm>
          <a:custGeom>
            <a:rect b="b" l="l" r="r" t="t"/>
            <a:pathLst>
              <a:path extrusionOk="0" h="11485" w="16122">
                <a:moveTo>
                  <a:pt x="12092" y="0"/>
                </a:moveTo>
                <a:cubicBezTo>
                  <a:pt x="12010" y="0"/>
                  <a:pt x="11928" y="19"/>
                  <a:pt x="11866" y="56"/>
                </a:cubicBezTo>
                <a:lnTo>
                  <a:pt x="224" y="6774"/>
                </a:lnTo>
                <a:cubicBezTo>
                  <a:pt x="102" y="6849"/>
                  <a:pt x="0" y="7022"/>
                  <a:pt x="0" y="7165"/>
                </a:cubicBezTo>
                <a:lnTo>
                  <a:pt x="3" y="9232"/>
                </a:lnTo>
                <a:lnTo>
                  <a:pt x="1006" y="8651"/>
                </a:lnTo>
                <a:lnTo>
                  <a:pt x="3022" y="9814"/>
                </a:lnTo>
                <a:lnTo>
                  <a:pt x="3022" y="10718"/>
                </a:lnTo>
                <a:cubicBezTo>
                  <a:pt x="3022" y="10861"/>
                  <a:pt x="3124" y="11038"/>
                  <a:pt x="3250" y="11109"/>
                </a:cubicBezTo>
                <a:lnTo>
                  <a:pt x="3805" y="11428"/>
                </a:lnTo>
                <a:cubicBezTo>
                  <a:pt x="3868" y="11466"/>
                  <a:pt x="3949" y="11485"/>
                  <a:pt x="4031" y="11485"/>
                </a:cubicBezTo>
                <a:cubicBezTo>
                  <a:pt x="4112" y="11485"/>
                  <a:pt x="4194" y="11466"/>
                  <a:pt x="4257" y="11428"/>
                </a:cubicBezTo>
                <a:lnTo>
                  <a:pt x="15897" y="4711"/>
                </a:lnTo>
                <a:cubicBezTo>
                  <a:pt x="16024" y="4636"/>
                  <a:pt x="16122" y="4462"/>
                  <a:pt x="16122" y="4319"/>
                </a:cubicBezTo>
                <a:lnTo>
                  <a:pt x="16122" y="2511"/>
                </a:lnTo>
                <a:cubicBezTo>
                  <a:pt x="16122" y="2368"/>
                  <a:pt x="16020" y="2194"/>
                  <a:pt x="15897" y="2120"/>
                </a:cubicBezTo>
                <a:lnTo>
                  <a:pt x="12318" y="56"/>
                </a:lnTo>
                <a:cubicBezTo>
                  <a:pt x="12255" y="19"/>
                  <a:pt x="12173" y="0"/>
                  <a:pt x="12092" y="0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3" name="Google Shape;793;p55"/>
          <p:cNvSpPr/>
          <p:nvPr/>
        </p:nvSpPr>
        <p:spPr>
          <a:xfrm flipH="1">
            <a:off x="7115791" y="977534"/>
            <a:ext cx="540725" cy="417463"/>
          </a:xfrm>
          <a:custGeom>
            <a:rect b="b" l="l" r="r" t="t"/>
            <a:pathLst>
              <a:path extrusionOk="0" h="9334" w="12090">
                <a:moveTo>
                  <a:pt x="11903" y="0"/>
                </a:moveTo>
                <a:cubicBezTo>
                  <a:pt x="11988" y="68"/>
                  <a:pt x="11975" y="170"/>
                  <a:pt x="11865" y="231"/>
                </a:cubicBezTo>
                <a:lnTo>
                  <a:pt x="225" y="6953"/>
                </a:lnTo>
                <a:cubicBezTo>
                  <a:pt x="164" y="6987"/>
                  <a:pt x="82" y="7008"/>
                  <a:pt x="1" y="7008"/>
                </a:cubicBezTo>
                <a:lnTo>
                  <a:pt x="1" y="9333"/>
                </a:lnTo>
                <a:cubicBezTo>
                  <a:pt x="82" y="9333"/>
                  <a:pt x="160" y="9316"/>
                  <a:pt x="225" y="9282"/>
                </a:cubicBezTo>
                <a:lnTo>
                  <a:pt x="11865" y="2557"/>
                </a:lnTo>
                <a:cubicBezTo>
                  <a:pt x="11988" y="2486"/>
                  <a:pt x="12090" y="2312"/>
                  <a:pt x="12090" y="2169"/>
                </a:cubicBezTo>
                <a:lnTo>
                  <a:pt x="12090" y="361"/>
                </a:lnTo>
                <a:cubicBezTo>
                  <a:pt x="12090" y="235"/>
                  <a:pt x="12012" y="82"/>
                  <a:pt x="119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4" name="Google Shape;794;p55"/>
          <p:cNvSpPr/>
          <p:nvPr/>
        </p:nvSpPr>
        <p:spPr>
          <a:xfrm flipH="1">
            <a:off x="7120353" y="881375"/>
            <a:ext cx="711933" cy="409547"/>
          </a:xfrm>
          <a:custGeom>
            <a:rect b="b" l="l" r="r" t="t"/>
            <a:pathLst>
              <a:path extrusionOk="0" h="9157" w="15918">
                <a:moveTo>
                  <a:pt x="11990" y="0"/>
                </a:moveTo>
                <a:cubicBezTo>
                  <a:pt x="11908" y="0"/>
                  <a:pt x="11826" y="19"/>
                  <a:pt x="11764" y="56"/>
                </a:cubicBezTo>
                <a:lnTo>
                  <a:pt x="122" y="6774"/>
                </a:lnTo>
                <a:cubicBezTo>
                  <a:pt x="0" y="6849"/>
                  <a:pt x="0" y="6964"/>
                  <a:pt x="122" y="7036"/>
                </a:cubicBezTo>
                <a:lnTo>
                  <a:pt x="3703" y="9103"/>
                </a:lnTo>
                <a:cubicBezTo>
                  <a:pt x="3766" y="9138"/>
                  <a:pt x="3847" y="9156"/>
                  <a:pt x="3929" y="9156"/>
                </a:cubicBezTo>
                <a:cubicBezTo>
                  <a:pt x="4010" y="9156"/>
                  <a:pt x="4092" y="9138"/>
                  <a:pt x="4155" y="9103"/>
                </a:cubicBezTo>
                <a:lnTo>
                  <a:pt x="15795" y="2381"/>
                </a:lnTo>
                <a:cubicBezTo>
                  <a:pt x="15918" y="2310"/>
                  <a:pt x="15918" y="2194"/>
                  <a:pt x="15795" y="2120"/>
                </a:cubicBezTo>
                <a:lnTo>
                  <a:pt x="12216" y="56"/>
                </a:lnTo>
                <a:cubicBezTo>
                  <a:pt x="12153" y="19"/>
                  <a:pt x="12071" y="0"/>
                  <a:pt x="1199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5" name="Google Shape;795;p55"/>
          <p:cNvSpPr/>
          <p:nvPr/>
        </p:nvSpPr>
        <p:spPr>
          <a:xfrm flipH="1">
            <a:off x="7557495" y="1530652"/>
            <a:ext cx="355877" cy="436784"/>
          </a:xfrm>
          <a:custGeom>
            <a:rect b="b" l="l" r="r" t="t"/>
            <a:pathLst>
              <a:path extrusionOk="0" h="9766" w="7957">
                <a:moveTo>
                  <a:pt x="5495" y="1"/>
                </a:moveTo>
                <a:cubicBezTo>
                  <a:pt x="4955" y="1"/>
                  <a:pt x="4354" y="172"/>
                  <a:pt x="3727" y="532"/>
                </a:cubicBezTo>
                <a:cubicBezTo>
                  <a:pt x="1609" y="1756"/>
                  <a:pt x="1" y="4697"/>
                  <a:pt x="140" y="7097"/>
                </a:cubicBezTo>
                <a:cubicBezTo>
                  <a:pt x="239" y="8791"/>
                  <a:pt x="1176" y="9765"/>
                  <a:pt x="2463" y="9765"/>
                </a:cubicBezTo>
                <a:cubicBezTo>
                  <a:pt x="3003" y="9765"/>
                  <a:pt x="3604" y="9594"/>
                  <a:pt x="4231" y="9232"/>
                </a:cubicBezTo>
                <a:cubicBezTo>
                  <a:pt x="6348" y="8008"/>
                  <a:pt x="7956" y="5068"/>
                  <a:pt x="7817" y="2667"/>
                </a:cubicBezTo>
                <a:cubicBezTo>
                  <a:pt x="7719" y="973"/>
                  <a:pt x="6782" y="1"/>
                  <a:pt x="5495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6" name="Google Shape;796;p55"/>
          <p:cNvSpPr/>
          <p:nvPr/>
        </p:nvSpPr>
        <p:spPr>
          <a:xfrm flipH="1">
            <a:off x="7625432" y="1530697"/>
            <a:ext cx="121249" cy="218437"/>
          </a:xfrm>
          <a:custGeom>
            <a:rect b="b" l="l" r="r" t="t"/>
            <a:pathLst>
              <a:path extrusionOk="0" h="4884" w="2711">
                <a:moveTo>
                  <a:pt x="1768" y="0"/>
                </a:moveTo>
                <a:cubicBezTo>
                  <a:pt x="1227" y="0"/>
                  <a:pt x="626" y="171"/>
                  <a:pt x="0" y="535"/>
                </a:cubicBezTo>
                <a:lnTo>
                  <a:pt x="252" y="4883"/>
                </a:lnTo>
                <a:lnTo>
                  <a:pt x="2710" y="204"/>
                </a:lnTo>
                <a:cubicBezTo>
                  <a:pt x="2428" y="69"/>
                  <a:pt x="2108" y="0"/>
                  <a:pt x="1768" y="0"/>
                </a:cubicBezTo>
                <a:close/>
              </a:path>
            </a:pathLst>
          </a:custGeom>
          <a:solidFill>
            <a:srgbClr val="23C7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7" name="Google Shape;797;p55"/>
          <p:cNvSpPr/>
          <p:nvPr/>
        </p:nvSpPr>
        <p:spPr>
          <a:xfrm flipH="1">
            <a:off x="7561342" y="1561736"/>
            <a:ext cx="34662" cy="222328"/>
          </a:xfrm>
          <a:custGeom>
            <a:rect b="b" l="l" r="r" t="t"/>
            <a:pathLst>
              <a:path extrusionOk="0" h="4971" w="775">
                <a:moveTo>
                  <a:pt x="0" y="0"/>
                </a:moveTo>
                <a:lnTo>
                  <a:pt x="0" y="0"/>
                </a:lnTo>
                <a:cubicBezTo>
                  <a:pt x="412" y="456"/>
                  <a:pt x="674" y="1122"/>
                  <a:pt x="721" y="1972"/>
                </a:cubicBezTo>
                <a:cubicBezTo>
                  <a:pt x="674" y="1122"/>
                  <a:pt x="412" y="453"/>
                  <a:pt x="0" y="0"/>
                </a:cubicBezTo>
                <a:close/>
                <a:moveTo>
                  <a:pt x="721" y="1976"/>
                </a:moveTo>
                <a:cubicBezTo>
                  <a:pt x="775" y="2937"/>
                  <a:pt x="551" y="3983"/>
                  <a:pt x="129" y="4971"/>
                </a:cubicBezTo>
                <a:cubicBezTo>
                  <a:pt x="554" y="3983"/>
                  <a:pt x="775" y="2937"/>
                  <a:pt x="721" y="1976"/>
                </a:cubicBezTo>
                <a:close/>
              </a:path>
            </a:pathLst>
          </a:custGeom>
          <a:solidFill>
            <a:srgbClr val="C0C0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8" name="Google Shape;798;p55"/>
          <p:cNvSpPr/>
          <p:nvPr/>
        </p:nvSpPr>
        <p:spPr>
          <a:xfrm flipH="1">
            <a:off x="7561297" y="1539821"/>
            <a:ext cx="174159" cy="244243"/>
          </a:xfrm>
          <a:custGeom>
            <a:rect b="b" l="l" r="r" t="t"/>
            <a:pathLst>
              <a:path extrusionOk="0" h="5461" w="3894">
                <a:moveTo>
                  <a:pt x="2459" y="0"/>
                </a:moveTo>
                <a:lnTo>
                  <a:pt x="1" y="4679"/>
                </a:lnTo>
                <a:lnTo>
                  <a:pt x="3247" y="5461"/>
                </a:lnTo>
                <a:cubicBezTo>
                  <a:pt x="3669" y="4472"/>
                  <a:pt x="3894" y="3424"/>
                  <a:pt x="3839" y="2462"/>
                </a:cubicBezTo>
                <a:cubicBezTo>
                  <a:pt x="3792" y="1612"/>
                  <a:pt x="3530" y="946"/>
                  <a:pt x="3118" y="490"/>
                </a:cubicBezTo>
                <a:cubicBezTo>
                  <a:pt x="2932" y="280"/>
                  <a:pt x="2707" y="116"/>
                  <a:pt x="245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9" name="Google Shape;799;p55"/>
          <p:cNvSpPr/>
          <p:nvPr/>
        </p:nvSpPr>
        <p:spPr>
          <a:xfrm flipH="1">
            <a:off x="6865197" y="1157598"/>
            <a:ext cx="613538" cy="390628"/>
          </a:xfrm>
          <a:custGeom>
            <a:rect b="b" l="l" r="r" t="t"/>
            <a:pathLst>
              <a:path extrusionOk="0" h="8734" w="13718">
                <a:moveTo>
                  <a:pt x="13487" y="0"/>
                </a:moveTo>
                <a:cubicBezTo>
                  <a:pt x="13442" y="0"/>
                  <a:pt x="13392" y="15"/>
                  <a:pt x="13341" y="44"/>
                </a:cubicBezTo>
                <a:lnTo>
                  <a:pt x="313" y="7564"/>
                </a:lnTo>
                <a:cubicBezTo>
                  <a:pt x="135" y="7666"/>
                  <a:pt x="0" y="7914"/>
                  <a:pt x="13" y="8122"/>
                </a:cubicBezTo>
                <a:lnTo>
                  <a:pt x="33" y="8502"/>
                </a:lnTo>
                <a:cubicBezTo>
                  <a:pt x="41" y="8649"/>
                  <a:pt x="120" y="8733"/>
                  <a:pt x="229" y="8733"/>
                </a:cubicBezTo>
                <a:cubicBezTo>
                  <a:pt x="274" y="8733"/>
                  <a:pt x="324" y="8719"/>
                  <a:pt x="377" y="8689"/>
                </a:cubicBezTo>
                <a:cubicBezTo>
                  <a:pt x="2233" y="7619"/>
                  <a:pt x="11546" y="2243"/>
                  <a:pt x="13402" y="1169"/>
                </a:cubicBezTo>
                <a:cubicBezTo>
                  <a:pt x="13582" y="1067"/>
                  <a:pt x="13718" y="819"/>
                  <a:pt x="13704" y="611"/>
                </a:cubicBezTo>
                <a:lnTo>
                  <a:pt x="13684" y="231"/>
                </a:lnTo>
                <a:cubicBezTo>
                  <a:pt x="13677" y="84"/>
                  <a:pt x="13596" y="0"/>
                  <a:pt x="1348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0" name="Google Shape;800;p55"/>
          <p:cNvSpPr/>
          <p:nvPr/>
        </p:nvSpPr>
        <p:spPr>
          <a:xfrm flipH="1">
            <a:off x="7430074" y="1610889"/>
            <a:ext cx="41728" cy="64717"/>
          </a:xfrm>
          <a:custGeom>
            <a:rect b="b" l="l" r="r" t="t"/>
            <a:pathLst>
              <a:path extrusionOk="0" h="1447" w="933">
                <a:moveTo>
                  <a:pt x="758" y="1"/>
                </a:moveTo>
                <a:cubicBezTo>
                  <a:pt x="729" y="1"/>
                  <a:pt x="695" y="10"/>
                  <a:pt x="661" y="30"/>
                </a:cubicBezTo>
                <a:lnTo>
                  <a:pt x="208" y="292"/>
                </a:lnTo>
                <a:cubicBezTo>
                  <a:pt x="90" y="360"/>
                  <a:pt x="1" y="526"/>
                  <a:pt x="8" y="663"/>
                </a:cubicBezTo>
                <a:lnTo>
                  <a:pt x="42" y="1295"/>
                </a:lnTo>
                <a:cubicBezTo>
                  <a:pt x="47" y="1391"/>
                  <a:pt x="100" y="1446"/>
                  <a:pt x="172" y="1446"/>
                </a:cubicBezTo>
                <a:cubicBezTo>
                  <a:pt x="202" y="1446"/>
                  <a:pt x="235" y="1437"/>
                  <a:pt x="269" y="1417"/>
                </a:cubicBezTo>
                <a:lnTo>
                  <a:pt x="725" y="1156"/>
                </a:lnTo>
                <a:cubicBezTo>
                  <a:pt x="845" y="1088"/>
                  <a:pt x="933" y="921"/>
                  <a:pt x="926" y="785"/>
                </a:cubicBezTo>
                <a:lnTo>
                  <a:pt x="889" y="156"/>
                </a:lnTo>
                <a:cubicBezTo>
                  <a:pt x="883" y="57"/>
                  <a:pt x="831" y="1"/>
                  <a:pt x="758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1" name="Google Shape;801;p55"/>
          <p:cNvSpPr/>
          <p:nvPr/>
        </p:nvSpPr>
        <p:spPr>
          <a:xfrm flipH="1">
            <a:off x="6858175" y="1282874"/>
            <a:ext cx="527844" cy="341162"/>
          </a:xfrm>
          <a:custGeom>
            <a:rect b="b" l="l" r="r" t="t"/>
            <a:pathLst>
              <a:path extrusionOk="0" h="7628" w="11802">
                <a:moveTo>
                  <a:pt x="11569" y="1"/>
                </a:moveTo>
                <a:cubicBezTo>
                  <a:pt x="11525" y="1"/>
                  <a:pt x="11475" y="15"/>
                  <a:pt x="11424" y="44"/>
                </a:cubicBezTo>
                <a:lnTo>
                  <a:pt x="314" y="6456"/>
                </a:lnTo>
                <a:cubicBezTo>
                  <a:pt x="137" y="6558"/>
                  <a:pt x="0" y="6810"/>
                  <a:pt x="11" y="7014"/>
                </a:cubicBezTo>
                <a:lnTo>
                  <a:pt x="31" y="7398"/>
                </a:lnTo>
                <a:cubicBezTo>
                  <a:pt x="41" y="7542"/>
                  <a:pt x="120" y="7627"/>
                  <a:pt x="228" y="7627"/>
                </a:cubicBezTo>
                <a:cubicBezTo>
                  <a:pt x="273" y="7627"/>
                  <a:pt x="323" y="7612"/>
                  <a:pt x="375" y="7581"/>
                </a:cubicBezTo>
                <a:lnTo>
                  <a:pt x="11488" y="1170"/>
                </a:lnTo>
                <a:cubicBezTo>
                  <a:pt x="11665" y="1068"/>
                  <a:pt x="11801" y="820"/>
                  <a:pt x="11788" y="612"/>
                </a:cubicBezTo>
                <a:lnTo>
                  <a:pt x="11767" y="231"/>
                </a:lnTo>
                <a:cubicBezTo>
                  <a:pt x="11757" y="84"/>
                  <a:pt x="11678" y="1"/>
                  <a:pt x="1156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2" name="Google Shape;802;p55"/>
          <p:cNvSpPr/>
          <p:nvPr/>
        </p:nvSpPr>
        <p:spPr>
          <a:xfrm flipH="1">
            <a:off x="7424438" y="1737283"/>
            <a:ext cx="41728" cy="64672"/>
          </a:xfrm>
          <a:custGeom>
            <a:rect b="b" l="l" r="r" t="t"/>
            <a:pathLst>
              <a:path extrusionOk="0" h="1446" w="933">
                <a:moveTo>
                  <a:pt x="758" y="0"/>
                </a:moveTo>
                <a:cubicBezTo>
                  <a:pt x="728" y="0"/>
                  <a:pt x="695" y="10"/>
                  <a:pt x="661" y="29"/>
                </a:cubicBezTo>
                <a:lnTo>
                  <a:pt x="209" y="291"/>
                </a:lnTo>
                <a:cubicBezTo>
                  <a:pt x="89" y="359"/>
                  <a:pt x="1" y="526"/>
                  <a:pt x="8" y="662"/>
                </a:cubicBezTo>
                <a:lnTo>
                  <a:pt x="41" y="1294"/>
                </a:lnTo>
                <a:cubicBezTo>
                  <a:pt x="47" y="1390"/>
                  <a:pt x="101" y="1446"/>
                  <a:pt x="173" y="1446"/>
                </a:cubicBezTo>
                <a:cubicBezTo>
                  <a:pt x="203" y="1446"/>
                  <a:pt x="236" y="1436"/>
                  <a:pt x="270" y="1416"/>
                </a:cubicBezTo>
                <a:lnTo>
                  <a:pt x="722" y="1158"/>
                </a:lnTo>
                <a:cubicBezTo>
                  <a:pt x="841" y="1087"/>
                  <a:pt x="932" y="920"/>
                  <a:pt x="923" y="784"/>
                </a:cubicBezTo>
                <a:lnTo>
                  <a:pt x="888" y="155"/>
                </a:lnTo>
                <a:cubicBezTo>
                  <a:pt x="884" y="56"/>
                  <a:pt x="831" y="0"/>
                  <a:pt x="758" y="0"/>
                </a:cubicBezTo>
                <a:close/>
              </a:path>
            </a:pathLst>
          </a:custGeom>
          <a:solidFill>
            <a:srgbClr val="27DEB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3" name="Google Shape;803;p55"/>
          <p:cNvSpPr/>
          <p:nvPr/>
        </p:nvSpPr>
        <p:spPr>
          <a:xfrm flipH="1">
            <a:off x="7424886" y="1737372"/>
            <a:ext cx="40968" cy="64672"/>
          </a:xfrm>
          <a:custGeom>
            <a:rect b="b" l="l" r="r" t="t"/>
            <a:pathLst>
              <a:path extrusionOk="0" h="1446" w="916">
                <a:moveTo>
                  <a:pt x="752" y="0"/>
                </a:moveTo>
                <a:cubicBezTo>
                  <a:pt x="721" y="0"/>
                  <a:pt x="687" y="7"/>
                  <a:pt x="654" y="27"/>
                </a:cubicBezTo>
                <a:lnTo>
                  <a:pt x="202" y="289"/>
                </a:lnTo>
                <a:cubicBezTo>
                  <a:pt x="89" y="354"/>
                  <a:pt x="1" y="510"/>
                  <a:pt x="1" y="646"/>
                </a:cubicBezTo>
                <a:lnTo>
                  <a:pt x="1" y="660"/>
                </a:lnTo>
                <a:lnTo>
                  <a:pt x="34" y="1292"/>
                </a:lnTo>
                <a:cubicBezTo>
                  <a:pt x="42" y="1387"/>
                  <a:pt x="92" y="1445"/>
                  <a:pt x="167" y="1445"/>
                </a:cubicBezTo>
                <a:cubicBezTo>
                  <a:pt x="198" y="1445"/>
                  <a:pt x="229" y="1435"/>
                  <a:pt x="263" y="1414"/>
                </a:cubicBezTo>
                <a:lnTo>
                  <a:pt x="715" y="1156"/>
                </a:lnTo>
                <a:cubicBezTo>
                  <a:pt x="830" y="1088"/>
                  <a:pt x="916" y="932"/>
                  <a:pt x="916" y="799"/>
                </a:cubicBezTo>
                <a:lnTo>
                  <a:pt x="916" y="782"/>
                </a:lnTo>
                <a:lnTo>
                  <a:pt x="881" y="153"/>
                </a:lnTo>
                <a:cubicBezTo>
                  <a:pt x="878" y="55"/>
                  <a:pt x="823" y="0"/>
                  <a:pt x="75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4" name="Google Shape;804;p55"/>
          <p:cNvSpPr/>
          <p:nvPr/>
        </p:nvSpPr>
        <p:spPr>
          <a:xfrm flipH="1">
            <a:off x="6852540" y="1409267"/>
            <a:ext cx="528023" cy="341207"/>
          </a:xfrm>
          <a:custGeom>
            <a:rect b="b" l="l" r="r" t="t"/>
            <a:pathLst>
              <a:path extrusionOk="0" h="7629" w="11806">
                <a:moveTo>
                  <a:pt x="11575" y="0"/>
                </a:moveTo>
                <a:cubicBezTo>
                  <a:pt x="11531" y="0"/>
                  <a:pt x="11482" y="14"/>
                  <a:pt x="11431" y="43"/>
                </a:cubicBezTo>
                <a:lnTo>
                  <a:pt x="314" y="6459"/>
                </a:lnTo>
                <a:cubicBezTo>
                  <a:pt x="137" y="6561"/>
                  <a:pt x="1" y="6812"/>
                  <a:pt x="15" y="7016"/>
                </a:cubicBezTo>
                <a:lnTo>
                  <a:pt x="35" y="7401"/>
                </a:lnTo>
                <a:cubicBezTo>
                  <a:pt x="42" y="7545"/>
                  <a:pt x="121" y="7628"/>
                  <a:pt x="230" y="7628"/>
                </a:cubicBezTo>
                <a:cubicBezTo>
                  <a:pt x="276" y="7628"/>
                  <a:pt x="326" y="7614"/>
                  <a:pt x="379" y="7584"/>
                </a:cubicBezTo>
                <a:lnTo>
                  <a:pt x="11493" y="1173"/>
                </a:lnTo>
                <a:cubicBezTo>
                  <a:pt x="11669" y="1067"/>
                  <a:pt x="11805" y="818"/>
                  <a:pt x="11795" y="614"/>
                </a:cubicBezTo>
                <a:lnTo>
                  <a:pt x="11771" y="231"/>
                </a:lnTo>
                <a:cubicBezTo>
                  <a:pt x="11764" y="85"/>
                  <a:pt x="11684" y="0"/>
                  <a:pt x="1157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5" name="Google Shape;805;p55"/>
          <p:cNvSpPr/>
          <p:nvPr/>
        </p:nvSpPr>
        <p:spPr>
          <a:xfrm flipH="1">
            <a:off x="7418848" y="1864795"/>
            <a:ext cx="41863" cy="64583"/>
          </a:xfrm>
          <a:custGeom>
            <a:rect b="b" l="l" r="r" t="t"/>
            <a:pathLst>
              <a:path extrusionOk="0" h="1444" w="936">
                <a:moveTo>
                  <a:pt x="760" y="0"/>
                </a:moveTo>
                <a:cubicBezTo>
                  <a:pt x="729" y="0"/>
                  <a:pt x="696" y="10"/>
                  <a:pt x="661" y="31"/>
                </a:cubicBezTo>
                <a:lnTo>
                  <a:pt x="209" y="293"/>
                </a:lnTo>
                <a:cubicBezTo>
                  <a:pt x="90" y="360"/>
                  <a:pt x="1" y="527"/>
                  <a:pt x="8" y="663"/>
                </a:cubicBezTo>
                <a:lnTo>
                  <a:pt x="42" y="1292"/>
                </a:lnTo>
                <a:cubicBezTo>
                  <a:pt x="47" y="1389"/>
                  <a:pt x="100" y="1444"/>
                  <a:pt x="172" y="1444"/>
                </a:cubicBezTo>
                <a:cubicBezTo>
                  <a:pt x="202" y="1444"/>
                  <a:pt x="235" y="1434"/>
                  <a:pt x="270" y="1415"/>
                </a:cubicBezTo>
                <a:lnTo>
                  <a:pt x="725" y="1153"/>
                </a:lnTo>
                <a:cubicBezTo>
                  <a:pt x="845" y="1085"/>
                  <a:pt x="936" y="918"/>
                  <a:pt x="926" y="782"/>
                </a:cubicBezTo>
                <a:lnTo>
                  <a:pt x="892" y="153"/>
                </a:lnTo>
                <a:cubicBezTo>
                  <a:pt x="885" y="57"/>
                  <a:pt x="832" y="0"/>
                  <a:pt x="760" y="0"/>
                </a:cubicBezTo>
                <a:close/>
              </a:path>
            </a:pathLst>
          </a:custGeom>
          <a:solidFill>
            <a:srgbClr val="27DEB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6" name="Google Shape;806;p55"/>
          <p:cNvSpPr/>
          <p:nvPr/>
        </p:nvSpPr>
        <p:spPr>
          <a:xfrm flipH="1">
            <a:off x="7419116" y="1864795"/>
            <a:ext cx="41236" cy="64628"/>
          </a:xfrm>
          <a:custGeom>
            <a:rect b="b" l="l" r="r" t="t"/>
            <a:pathLst>
              <a:path extrusionOk="0" h="1445" w="922">
                <a:moveTo>
                  <a:pt x="752" y="1"/>
                </a:moveTo>
                <a:cubicBezTo>
                  <a:pt x="721" y="1"/>
                  <a:pt x="691" y="10"/>
                  <a:pt x="653" y="31"/>
                </a:cubicBezTo>
                <a:lnTo>
                  <a:pt x="201" y="293"/>
                </a:lnTo>
                <a:cubicBezTo>
                  <a:pt x="85" y="357"/>
                  <a:pt x="0" y="514"/>
                  <a:pt x="0" y="646"/>
                </a:cubicBezTo>
                <a:lnTo>
                  <a:pt x="0" y="663"/>
                </a:lnTo>
                <a:lnTo>
                  <a:pt x="34" y="1292"/>
                </a:lnTo>
                <a:cubicBezTo>
                  <a:pt x="41" y="1388"/>
                  <a:pt x="92" y="1445"/>
                  <a:pt x="167" y="1445"/>
                </a:cubicBezTo>
                <a:cubicBezTo>
                  <a:pt x="194" y="1445"/>
                  <a:pt x="228" y="1435"/>
                  <a:pt x="262" y="1415"/>
                </a:cubicBezTo>
                <a:lnTo>
                  <a:pt x="717" y="1153"/>
                </a:lnTo>
                <a:cubicBezTo>
                  <a:pt x="833" y="1088"/>
                  <a:pt x="921" y="932"/>
                  <a:pt x="918" y="796"/>
                </a:cubicBezTo>
                <a:lnTo>
                  <a:pt x="918" y="782"/>
                </a:lnTo>
                <a:lnTo>
                  <a:pt x="884" y="153"/>
                </a:lnTo>
                <a:cubicBezTo>
                  <a:pt x="877" y="54"/>
                  <a:pt x="823" y="1"/>
                  <a:pt x="75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7" name="Google Shape;807;p55"/>
          <p:cNvSpPr/>
          <p:nvPr/>
        </p:nvSpPr>
        <p:spPr>
          <a:xfrm flipH="1">
            <a:off x="6847083" y="1536690"/>
            <a:ext cx="527844" cy="341162"/>
          </a:xfrm>
          <a:custGeom>
            <a:rect b="b" l="l" r="r" t="t"/>
            <a:pathLst>
              <a:path extrusionOk="0" h="7628" w="11802">
                <a:moveTo>
                  <a:pt x="11570" y="0"/>
                </a:moveTo>
                <a:cubicBezTo>
                  <a:pt x="11525" y="0"/>
                  <a:pt x="11476" y="14"/>
                  <a:pt x="11424" y="44"/>
                </a:cubicBezTo>
                <a:lnTo>
                  <a:pt x="314" y="6459"/>
                </a:lnTo>
                <a:cubicBezTo>
                  <a:pt x="137" y="6561"/>
                  <a:pt x="0" y="6813"/>
                  <a:pt x="11" y="7017"/>
                </a:cubicBezTo>
                <a:lnTo>
                  <a:pt x="31" y="7398"/>
                </a:lnTo>
                <a:cubicBezTo>
                  <a:pt x="41" y="7543"/>
                  <a:pt x="121" y="7628"/>
                  <a:pt x="231" y="7628"/>
                </a:cubicBezTo>
                <a:cubicBezTo>
                  <a:pt x="275" y="7628"/>
                  <a:pt x="324" y="7614"/>
                  <a:pt x="375" y="7585"/>
                </a:cubicBezTo>
                <a:lnTo>
                  <a:pt x="11489" y="1172"/>
                </a:lnTo>
                <a:cubicBezTo>
                  <a:pt x="11665" y="1067"/>
                  <a:pt x="11802" y="819"/>
                  <a:pt x="11788" y="615"/>
                </a:cubicBezTo>
                <a:lnTo>
                  <a:pt x="11767" y="230"/>
                </a:lnTo>
                <a:cubicBezTo>
                  <a:pt x="11760" y="85"/>
                  <a:pt x="11680" y="0"/>
                  <a:pt x="1157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8" name="Google Shape;808;p55"/>
          <p:cNvSpPr/>
          <p:nvPr/>
        </p:nvSpPr>
        <p:spPr>
          <a:xfrm flipH="1">
            <a:off x="7574983" y="1947044"/>
            <a:ext cx="273270" cy="217095"/>
          </a:xfrm>
          <a:custGeom>
            <a:rect b="b" l="l" r="r" t="t"/>
            <a:pathLst>
              <a:path extrusionOk="0" h="4854" w="6110">
                <a:moveTo>
                  <a:pt x="5850" y="1"/>
                </a:moveTo>
                <a:cubicBezTo>
                  <a:pt x="5806" y="1"/>
                  <a:pt x="5756" y="15"/>
                  <a:pt x="5705" y="45"/>
                </a:cubicBezTo>
                <a:lnTo>
                  <a:pt x="313" y="3163"/>
                </a:lnTo>
                <a:cubicBezTo>
                  <a:pt x="136" y="3268"/>
                  <a:pt x="1" y="3516"/>
                  <a:pt x="14" y="3720"/>
                </a:cubicBezTo>
                <a:lnTo>
                  <a:pt x="65" y="4624"/>
                </a:lnTo>
                <a:cubicBezTo>
                  <a:pt x="74" y="4768"/>
                  <a:pt x="154" y="4853"/>
                  <a:pt x="262" y="4853"/>
                </a:cubicBezTo>
                <a:cubicBezTo>
                  <a:pt x="307" y="4853"/>
                  <a:pt x="357" y="4839"/>
                  <a:pt x="408" y="4807"/>
                </a:cubicBezTo>
                <a:lnTo>
                  <a:pt x="5800" y="1691"/>
                </a:lnTo>
                <a:cubicBezTo>
                  <a:pt x="5977" y="1589"/>
                  <a:pt x="6110" y="1336"/>
                  <a:pt x="6100" y="1132"/>
                </a:cubicBezTo>
                <a:lnTo>
                  <a:pt x="6048" y="232"/>
                </a:lnTo>
                <a:cubicBezTo>
                  <a:pt x="6039" y="85"/>
                  <a:pt x="5959" y="1"/>
                  <a:pt x="585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9" name="Google Shape;809;p55"/>
          <p:cNvSpPr/>
          <p:nvPr/>
        </p:nvSpPr>
        <p:spPr>
          <a:xfrm flipH="1">
            <a:off x="7513396" y="2208151"/>
            <a:ext cx="385038" cy="258779"/>
          </a:xfrm>
          <a:custGeom>
            <a:rect b="b" l="l" r="r" t="t"/>
            <a:pathLst>
              <a:path extrusionOk="0" h="5786" w="8609">
                <a:moveTo>
                  <a:pt x="8375" y="1"/>
                </a:moveTo>
                <a:cubicBezTo>
                  <a:pt x="8331" y="1"/>
                  <a:pt x="8282" y="15"/>
                  <a:pt x="8231" y="44"/>
                </a:cubicBezTo>
                <a:lnTo>
                  <a:pt x="313" y="4617"/>
                </a:lnTo>
                <a:cubicBezTo>
                  <a:pt x="136" y="4719"/>
                  <a:pt x="1" y="4971"/>
                  <a:pt x="14" y="5175"/>
                </a:cubicBezTo>
                <a:lnTo>
                  <a:pt x="34" y="5558"/>
                </a:lnTo>
                <a:cubicBezTo>
                  <a:pt x="44" y="5703"/>
                  <a:pt x="123" y="5786"/>
                  <a:pt x="232" y="5786"/>
                </a:cubicBezTo>
                <a:cubicBezTo>
                  <a:pt x="276" y="5786"/>
                  <a:pt x="326" y="5772"/>
                  <a:pt x="378" y="5742"/>
                </a:cubicBezTo>
                <a:lnTo>
                  <a:pt x="8296" y="1173"/>
                </a:lnTo>
                <a:cubicBezTo>
                  <a:pt x="8473" y="1067"/>
                  <a:pt x="8609" y="819"/>
                  <a:pt x="8595" y="615"/>
                </a:cubicBezTo>
                <a:lnTo>
                  <a:pt x="8575" y="231"/>
                </a:lnTo>
                <a:cubicBezTo>
                  <a:pt x="8565" y="86"/>
                  <a:pt x="8485" y="1"/>
                  <a:pt x="837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0" name="Google Shape;810;p55"/>
          <p:cNvSpPr/>
          <p:nvPr/>
        </p:nvSpPr>
        <p:spPr>
          <a:xfrm flipH="1">
            <a:off x="7505659" y="2342416"/>
            <a:ext cx="385038" cy="258779"/>
          </a:xfrm>
          <a:custGeom>
            <a:rect b="b" l="l" r="r" t="t"/>
            <a:pathLst>
              <a:path extrusionOk="0" h="5786" w="8609">
                <a:moveTo>
                  <a:pt x="8378" y="0"/>
                </a:moveTo>
                <a:cubicBezTo>
                  <a:pt x="8333" y="0"/>
                  <a:pt x="8283" y="14"/>
                  <a:pt x="8232" y="44"/>
                </a:cubicBezTo>
                <a:lnTo>
                  <a:pt x="313" y="4621"/>
                </a:lnTo>
                <a:cubicBezTo>
                  <a:pt x="137" y="4723"/>
                  <a:pt x="1" y="4971"/>
                  <a:pt x="14" y="5178"/>
                </a:cubicBezTo>
                <a:lnTo>
                  <a:pt x="35" y="5555"/>
                </a:lnTo>
                <a:cubicBezTo>
                  <a:pt x="44" y="5700"/>
                  <a:pt x="125" y="5786"/>
                  <a:pt x="235" y="5786"/>
                </a:cubicBezTo>
                <a:cubicBezTo>
                  <a:pt x="279" y="5786"/>
                  <a:pt x="328" y="5772"/>
                  <a:pt x="378" y="5743"/>
                </a:cubicBezTo>
                <a:lnTo>
                  <a:pt x="8296" y="1169"/>
                </a:lnTo>
                <a:cubicBezTo>
                  <a:pt x="8477" y="1067"/>
                  <a:pt x="8609" y="816"/>
                  <a:pt x="8599" y="612"/>
                </a:cubicBezTo>
                <a:lnTo>
                  <a:pt x="8575" y="228"/>
                </a:lnTo>
                <a:cubicBezTo>
                  <a:pt x="8568" y="83"/>
                  <a:pt x="8487" y="0"/>
                  <a:pt x="837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1" name="Google Shape;811;p55"/>
          <p:cNvSpPr/>
          <p:nvPr/>
        </p:nvSpPr>
        <p:spPr>
          <a:xfrm flipH="1">
            <a:off x="7497877" y="2476547"/>
            <a:ext cx="384903" cy="258824"/>
          </a:xfrm>
          <a:custGeom>
            <a:rect b="b" l="l" r="r" t="t"/>
            <a:pathLst>
              <a:path extrusionOk="0" h="5787" w="8606">
                <a:moveTo>
                  <a:pt x="8374" y="0"/>
                </a:moveTo>
                <a:cubicBezTo>
                  <a:pt x="8329" y="0"/>
                  <a:pt x="8280" y="14"/>
                  <a:pt x="8228" y="44"/>
                </a:cubicBezTo>
                <a:lnTo>
                  <a:pt x="313" y="4624"/>
                </a:lnTo>
                <a:cubicBezTo>
                  <a:pt x="133" y="4729"/>
                  <a:pt x="1" y="4977"/>
                  <a:pt x="10" y="5184"/>
                </a:cubicBezTo>
                <a:lnTo>
                  <a:pt x="31" y="5559"/>
                </a:lnTo>
                <a:cubicBezTo>
                  <a:pt x="41" y="5703"/>
                  <a:pt x="120" y="5786"/>
                  <a:pt x="229" y="5786"/>
                </a:cubicBezTo>
                <a:cubicBezTo>
                  <a:pt x="275" y="5786"/>
                  <a:pt x="325" y="5772"/>
                  <a:pt x="378" y="5742"/>
                </a:cubicBezTo>
                <a:lnTo>
                  <a:pt x="8292" y="1173"/>
                </a:lnTo>
                <a:cubicBezTo>
                  <a:pt x="8473" y="1067"/>
                  <a:pt x="8606" y="819"/>
                  <a:pt x="8595" y="615"/>
                </a:cubicBezTo>
                <a:lnTo>
                  <a:pt x="8571" y="230"/>
                </a:lnTo>
                <a:cubicBezTo>
                  <a:pt x="8564" y="85"/>
                  <a:pt x="8484" y="0"/>
                  <a:pt x="837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2" name="Google Shape;812;p55"/>
          <p:cNvSpPr/>
          <p:nvPr/>
        </p:nvSpPr>
        <p:spPr>
          <a:xfrm flipH="1">
            <a:off x="7490005" y="2610768"/>
            <a:ext cx="385038" cy="258824"/>
          </a:xfrm>
          <a:custGeom>
            <a:rect b="b" l="l" r="r" t="t"/>
            <a:pathLst>
              <a:path extrusionOk="0" h="5787" w="8609">
                <a:moveTo>
                  <a:pt x="8378" y="1"/>
                </a:moveTo>
                <a:cubicBezTo>
                  <a:pt x="8333" y="1"/>
                  <a:pt x="8283" y="15"/>
                  <a:pt x="8232" y="45"/>
                </a:cubicBezTo>
                <a:lnTo>
                  <a:pt x="314" y="4628"/>
                </a:lnTo>
                <a:cubicBezTo>
                  <a:pt x="137" y="4730"/>
                  <a:pt x="1" y="4981"/>
                  <a:pt x="11" y="5185"/>
                </a:cubicBezTo>
                <a:lnTo>
                  <a:pt x="35" y="5556"/>
                </a:lnTo>
                <a:cubicBezTo>
                  <a:pt x="42" y="5702"/>
                  <a:pt x="122" y="5786"/>
                  <a:pt x="232" y="5786"/>
                </a:cubicBezTo>
                <a:cubicBezTo>
                  <a:pt x="277" y="5786"/>
                  <a:pt x="326" y="5773"/>
                  <a:pt x="378" y="5743"/>
                </a:cubicBezTo>
                <a:lnTo>
                  <a:pt x="8296" y="1171"/>
                </a:lnTo>
                <a:cubicBezTo>
                  <a:pt x="8473" y="1069"/>
                  <a:pt x="8609" y="816"/>
                  <a:pt x="8596" y="612"/>
                </a:cubicBezTo>
                <a:lnTo>
                  <a:pt x="8575" y="228"/>
                </a:lnTo>
                <a:cubicBezTo>
                  <a:pt x="8566" y="84"/>
                  <a:pt x="8486" y="1"/>
                  <a:pt x="83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3" name="Google Shape;813;p55"/>
          <p:cNvSpPr/>
          <p:nvPr/>
        </p:nvSpPr>
        <p:spPr>
          <a:xfrm flipH="1">
            <a:off x="7311776" y="2178811"/>
            <a:ext cx="96427" cy="334632"/>
          </a:xfrm>
          <a:custGeom>
            <a:rect b="b" l="l" r="r" t="t"/>
            <a:pathLst>
              <a:path extrusionOk="0" h="7482" w="2156">
                <a:moveTo>
                  <a:pt x="1596" y="0"/>
                </a:moveTo>
                <a:cubicBezTo>
                  <a:pt x="1551" y="0"/>
                  <a:pt x="1501" y="14"/>
                  <a:pt x="1449" y="44"/>
                </a:cubicBezTo>
                <a:lnTo>
                  <a:pt x="313" y="700"/>
                </a:lnTo>
                <a:cubicBezTo>
                  <a:pt x="132" y="805"/>
                  <a:pt x="0" y="1053"/>
                  <a:pt x="10" y="1257"/>
                </a:cubicBezTo>
                <a:lnTo>
                  <a:pt x="364" y="7251"/>
                </a:lnTo>
                <a:cubicBezTo>
                  <a:pt x="371" y="7397"/>
                  <a:pt x="451" y="7481"/>
                  <a:pt x="561" y="7481"/>
                </a:cubicBezTo>
                <a:cubicBezTo>
                  <a:pt x="606" y="7481"/>
                  <a:pt x="656" y="7468"/>
                  <a:pt x="708" y="7438"/>
                </a:cubicBezTo>
                <a:lnTo>
                  <a:pt x="1846" y="6779"/>
                </a:lnTo>
                <a:cubicBezTo>
                  <a:pt x="2023" y="6677"/>
                  <a:pt x="2156" y="6429"/>
                  <a:pt x="2145" y="6222"/>
                </a:cubicBezTo>
                <a:lnTo>
                  <a:pt x="1795" y="231"/>
                </a:lnTo>
                <a:cubicBezTo>
                  <a:pt x="1786" y="84"/>
                  <a:pt x="1706" y="0"/>
                  <a:pt x="159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4" name="Google Shape;814;p55"/>
          <p:cNvSpPr/>
          <p:nvPr/>
        </p:nvSpPr>
        <p:spPr>
          <a:xfrm flipH="1">
            <a:off x="7307214" y="2529905"/>
            <a:ext cx="80639" cy="59618"/>
          </a:xfrm>
          <a:custGeom>
            <a:rect b="b" l="l" r="r" t="t"/>
            <a:pathLst>
              <a:path extrusionOk="0" h="1333" w="1803">
                <a:moveTo>
                  <a:pt x="1636" y="0"/>
                </a:moveTo>
                <a:cubicBezTo>
                  <a:pt x="1583" y="0"/>
                  <a:pt x="1521" y="19"/>
                  <a:pt x="1456" y="57"/>
                </a:cubicBezTo>
                <a:lnTo>
                  <a:pt x="317" y="714"/>
                </a:lnTo>
                <a:cubicBezTo>
                  <a:pt x="140" y="816"/>
                  <a:pt x="1" y="1027"/>
                  <a:pt x="11" y="1179"/>
                </a:cubicBezTo>
                <a:cubicBezTo>
                  <a:pt x="15" y="1278"/>
                  <a:pt x="78" y="1332"/>
                  <a:pt x="168" y="1332"/>
                </a:cubicBezTo>
                <a:cubicBezTo>
                  <a:pt x="220" y="1332"/>
                  <a:pt x="282" y="1314"/>
                  <a:pt x="347" y="1275"/>
                </a:cubicBezTo>
                <a:lnTo>
                  <a:pt x="1486" y="619"/>
                </a:lnTo>
                <a:cubicBezTo>
                  <a:pt x="1667" y="517"/>
                  <a:pt x="1803" y="306"/>
                  <a:pt x="1792" y="153"/>
                </a:cubicBezTo>
                <a:cubicBezTo>
                  <a:pt x="1788" y="54"/>
                  <a:pt x="1726" y="0"/>
                  <a:pt x="163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5" name="Google Shape;815;p55"/>
          <p:cNvSpPr/>
          <p:nvPr/>
        </p:nvSpPr>
        <p:spPr>
          <a:xfrm flipH="1">
            <a:off x="7137841" y="2205691"/>
            <a:ext cx="89092" cy="207121"/>
          </a:xfrm>
          <a:custGeom>
            <a:rect b="b" l="l" r="r" t="t"/>
            <a:pathLst>
              <a:path extrusionOk="0" h="4631" w="1992">
                <a:moveTo>
                  <a:pt x="1597" y="1"/>
                </a:moveTo>
                <a:cubicBezTo>
                  <a:pt x="1553" y="1"/>
                  <a:pt x="1503" y="15"/>
                  <a:pt x="1452" y="44"/>
                </a:cubicBezTo>
                <a:lnTo>
                  <a:pt x="313" y="701"/>
                </a:lnTo>
                <a:cubicBezTo>
                  <a:pt x="136" y="807"/>
                  <a:pt x="0" y="1055"/>
                  <a:pt x="13" y="1259"/>
                </a:cubicBezTo>
                <a:lnTo>
                  <a:pt x="197" y="4403"/>
                </a:lnTo>
                <a:cubicBezTo>
                  <a:pt x="204" y="4548"/>
                  <a:pt x="285" y="4631"/>
                  <a:pt x="394" y="4631"/>
                </a:cubicBezTo>
                <a:cubicBezTo>
                  <a:pt x="439" y="4631"/>
                  <a:pt x="489" y="4617"/>
                  <a:pt x="540" y="4587"/>
                </a:cubicBezTo>
                <a:lnTo>
                  <a:pt x="1679" y="3931"/>
                </a:lnTo>
                <a:cubicBezTo>
                  <a:pt x="1856" y="3829"/>
                  <a:pt x="1992" y="3578"/>
                  <a:pt x="1979" y="3374"/>
                </a:cubicBezTo>
                <a:lnTo>
                  <a:pt x="1795" y="232"/>
                </a:lnTo>
                <a:cubicBezTo>
                  <a:pt x="1788" y="85"/>
                  <a:pt x="1707" y="1"/>
                  <a:pt x="1597" y="1"/>
                </a:cubicBezTo>
                <a:close/>
              </a:path>
            </a:pathLst>
          </a:custGeom>
          <a:solidFill>
            <a:srgbClr val="27DEB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6" name="Google Shape;816;p55"/>
          <p:cNvSpPr/>
          <p:nvPr/>
        </p:nvSpPr>
        <p:spPr>
          <a:xfrm flipH="1">
            <a:off x="7138422" y="2205691"/>
            <a:ext cx="87929" cy="207121"/>
          </a:xfrm>
          <a:custGeom>
            <a:rect b="b" l="l" r="r" t="t"/>
            <a:pathLst>
              <a:path extrusionOk="0" h="4631" w="1966">
                <a:moveTo>
                  <a:pt x="1585" y="0"/>
                </a:moveTo>
                <a:cubicBezTo>
                  <a:pt x="1541" y="0"/>
                  <a:pt x="1489" y="14"/>
                  <a:pt x="1439" y="44"/>
                </a:cubicBezTo>
                <a:lnTo>
                  <a:pt x="300" y="701"/>
                </a:lnTo>
                <a:cubicBezTo>
                  <a:pt x="130" y="799"/>
                  <a:pt x="0" y="1034"/>
                  <a:pt x="0" y="1235"/>
                </a:cubicBezTo>
                <a:lnTo>
                  <a:pt x="0" y="1259"/>
                </a:lnTo>
                <a:lnTo>
                  <a:pt x="184" y="4403"/>
                </a:lnTo>
                <a:cubicBezTo>
                  <a:pt x="191" y="4549"/>
                  <a:pt x="273" y="4631"/>
                  <a:pt x="381" y="4631"/>
                </a:cubicBezTo>
                <a:cubicBezTo>
                  <a:pt x="425" y="4631"/>
                  <a:pt x="477" y="4618"/>
                  <a:pt x="527" y="4587"/>
                </a:cubicBezTo>
                <a:lnTo>
                  <a:pt x="1666" y="3931"/>
                </a:lnTo>
                <a:cubicBezTo>
                  <a:pt x="1836" y="3832"/>
                  <a:pt x="1966" y="3601"/>
                  <a:pt x="1966" y="3400"/>
                </a:cubicBezTo>
                <a:lnTo>
                  <a:pt x="1966" y="3374"/>
                </a:lnTo>
                <a:lnTo>
                  <a:pt x="1782" y="232"/>
                </a:lnTo>
                <a:cubicBezTo>
                  <a:pt x="1775" y="85"/>
                  <a:pt x="1693" y="0"/>
                  <a:pt x="1585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7" name="Google Shape;817;p55"/>
          <p:cNvSpPr/>
          <p:nvPr/>
        </p:nvSpPr>
        <p:spPr>
          <a:xfrm flipH="1">
            <a:off x="7133413" y="2429317"/>
            <a:ext cx="80639" cy="59618"/>
          </a:xfrm>
          <a:custGeom>
            <a:rect b="b" l="l" r="r" t="t"/>
            <a:pathLst>
              <a:path extrusionOk="0" h="1333" w="1803">
                <a:moveTo>
                  <a:pt x="1634" y="1"/>
                </a:moveTo>
                <a:cubicBezTo>
                  <a:pt x="1582" y="1"/>
                  <a:pt x="1521" y="19"/>
                  <a:pt x="1456" y="56"/>
                </a:cubicBezTo>
                <a:lnTo>
                  <a:pt x="317" y="712"/>
                </a:lnTo>
                <a:cubicBezTo>
                  <a:pt x="140" y="817"/>
                  <a:pt x="1" y="1025"/>
                  <a:pt x="11" y="1181"/>
                </a:cubicBezTo>
                <a:cubicBezTo>
                  <a:pt x="17" y="1280"/>
                  <a:pt x="79" y="1333"/>
                  <a:pt x="169" y="1333"/>
                </a:cubicBezTo>
                <a:cubicBezTo>
                  <a:pt x="222" y="1333"/>
                  <a:pt x="284" y="1314"/>
                  <a:pt x="351" y="1277"/>
                </a:cubicBezTo>
                <a:lnTo>
                  <a:pt x="1487" y="621"/>
                </a:lnTo>
                <a:cubicBezTo>
                  <a:pt x="1666" y="519"/>
                  <a:pt x="1803" y="307"/>
                  <a:pt x="1793" y="151"/>
                </a:cubicBezTo>
                <a:cubicBezTo>
                  <a:pt x="1788" y="54"/>
                  <a:pt x="1725" y="1"/>
                  <a:pt x="163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8" name="Google Shape;818;p55"/>
          <p:cNvSpPr/>
          <p:nvPr/>
        </p:nvSpPr>
        <p:spPr>
          <a:xfrm flipH="1">
            <a:off x="6963995" y="1900664"/>
            <a:ext cx="100273" cy="411649"/>
          </a:xfrm>
          <a:custGeom>
            <a:rect b="b" l="l" r="r" t="t"/>
            <a:pathLst>
              <a:path extrusionOk="0" h="9204" w="2242">
                <a:moveTo>
                  <a:pt x="1597" y="1"/>
                </a:moveTo>
                <a:cubicBezTo>
                  <a:pt x="1552" y="1"/>
                  <a:pt x="1501" y="15"/>
                  <a:pt x="1449" y="45"/>
                </a:cubicBezTo>
                <a:lnTo>
                  <a:pt x="313" y="701"/>
                </a:lnTo>
                <a:cubicBezTo>
                  <a:pt x="133" y="806"/>
                  <a:pt x="1" y="1055"/>
                  <a:pt x="10" y="1259"/>
                </a:cubicBezTo>
                <a:lnTo>
                  <a:pt x="446" y="8973"/>
                </a:lnTo>
                <a:cubicBezTo>
                  <a:pt x="455" y="9120"/>
                  <a:pt x="535" y="9204"/>
                  <a:pt x="644" y="9204"/>
                </a:cubicBezTo>
                <a:cubicBezTo>
                  <a:pt x="689" y="9204"/>
                  <a:pt x="738" y="9189"/>
                  <a:pt x="790" y="9160"/>
                </a:cubicBezTo>
                <a:lnTo>
                  <a:pt x="1928" y="8504"/>
                </a:lnTo>
                <a:cubicBezTo>
                  <a:pt x="2105" y="8398"/>
                  <a:pt x="2241" y="8150"/>
                  <a:pt x="2231" y="7946"/>
                </a:cubicBezTo>
                <a:lnTo>
                  <a:pt x="1792" y="232"/>
                </a:lnTo>
                <a:cubicBezTo>
                  <a:pt x="1785" y="85"/>
                  <a:pt x="1706" y="1"/>
                  <a:pt x="1597" y="1"/>
                </a:cubicBezTo>
                <a:close/>
              </a:path>
            </a:pathLst>
          </a:custGeom>
          <a:solidFill>
            <a:srgbClr val="27DEB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9" name="Google Shape;819;p55"/>
          <p:cNvSpPr/>
          <p:nvPr/>
        </p:nvSpPr>
        <p:spPr>
          <a:xfrm flipH="1">
            <a:off x="6964487" y="1900664"/>
            <a:ext cx="99334" cy="411649"/>
          </a:xfrm>
          <a:custGeom>
            <a:rect b="b" l="l" r="r" t="t"/>
            <a:pathLst>
              <a:path extrusionOk="0" h="9204" w="2221">
                <a:moveTo>
                  <a:pt x="1588" y="1"/>
                </a:moveTo>
                <a:cubicBezTo>
                  <a:pt x="1541" y="1"/>
                  <a:pt x="1494" y="14"/>
                  <a:pt x="1439" y="45"/>
                </a:cubicBezTo>
                <a:lnTo>
                  <a:pt x="303" y="701"/>
                </a:lnTo>
                <a:cubicBezTo>
                  <a:pt x="130" y="799"/>
                  <a:pt x="0" y="1034"/>
                  <a:pt x="0" y="1234"/>
                </a:cubicBezTo>
                <a:lnTo>
                  <a:pt x="0" y="1259"/>
                </a:lnTo>
                <a:lnTo>
                  <a:pt x="436" y="8973"/>
                </a:lnTo>
                <a:cubicBezTo>
                  <a:pt x="446" y="9119"/>
                  <a:pt x="524" y="9204"/>
                  <a:pt x="633" y="9204"/>
                </a:cubicBezTo>
                <a:cubicBezTo>
                  <a:pt x="678" y="9204"/>
                  <a:pt x="728" y="9190"/>
                  <a:pt x="780" y="9160"/>
                </a:cubicBezTo>
                <a:lnTo>
                  <a:pt x="1918" y="8504"/>
                </a:lnTo>
                <a:cubicBezTo>
                  <a:pt x="2088" y="8405"/>
                  <a:pt x="2221" y="8170"/>
                  <a:pt x="2221" y="7970"/>
                </a:cubicBezTo>
                <a:lnTo>
                  <a:pt x="2221" y="7946"/>
                </a:lnTo>
                <a:lnTo>
                  <a:pt x="1782" y="232"/>
                </a:lnTo>
                <a:cubicBezTo>
                  <a:pt x="1775" y="85"/>
                  <a:pt x="1698" y="1"/>
                  <a:pt x="1588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0" name="Google Shape;820;p55"/>
          <p:cNvSpPr/>
          <p:nvPr/>
        </p:nvSpPr>
        <p:spPr>
          <a:xfrm flipH="1">
            <a:off x="6959612" y="2328775"/>
            <a:ext cx="80505" cy="59618"/>
          </a:xfrm>
          <a:custGeom>
            <a:rect b="b" l="l" r="r" t="t"/>
            <a:pathLst>
              <a:path extrusionOk="0" h="1333" w="1800">
                <a:moveTo>
                  <a:pt x="1633" y="1"/>
                </a:moveTo>
                <a:cubicBezTo>
                  <a:pt x="1580" y="1"/>
                  <a:pt x="1518" y="19"/>
                  <a:pt x="1453" y="57"/>
                </a:cubicBezTo>
                <a:lnTo>
                  <a:pt x="314" y="713"/>
                </a:lnTo>
                <a:cubicBezTo>
                  <a:pt x="137" y="815"/>
                  <a:pt x="1" y="1025"/>
                  <a:pt x="8" y="1182"/>
                </a:cubicBezTo>
                <a:cubicBezTo>
                  <a:pt x="14" y="1279"/>
                  <a:pt x="77" y="1333"/>
                  <a:pt x="168" y="1333"/>
                </a:cubicBezTo>
                <a:cubicBezTo>
                  <a:pt x="220" y="1333"/>
                  <a:pt x="282" y="1315"/>
                  <a:pt x="348" y="1278"/>
                </a:cubicBezTo>
                <a:lnTo>
                  <a:pt x="1487" y="617"/>
                </a:lnTo>
                <a:cubicBezTo>
                  <a:pt x="1664" y="515"/>
                  <a:pt x="1800" y="308"/>
                  <a:pt x="1793" y="152"/>
                </a:cubicBezTo>
                <a:cubicBezTo>
                  <a:pt x="1786" y="54"/>
                  <a:pt x="1723" y="1"/>
                  <a:pt x="1633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1" name="Google Shape;821;p55"/>
          <p:cNvSpPr/>
          <p:nvPr/>
        </p:nvSpPr>
        <p:spPr>
          <a:xfrm flipH="1">
            <a:off x="6790238" y="1952456"/>
            <a:ext cx="91418" cy="259316"/>
          </a:xfrm>
          <a:custGeom>
            <a:rect b="b" l="l" r="r" t="t"/>
            <a:pathLst>
              <a:path extrusionOk="0" h="5798" w="2044">
                <a:moveTo>
                  <a:pt x="1601" y="1"/>
                </a:moveTo>
                <a:cubicBezTo>
                  <a:pt x="1555" y="1"/>
                  <a:pt x="1505" y="15"/>
                  <a:pt x="1452" y="46"/>
                </a:cubicBezTo>
                <a:lnTo>
                  <a:pt x="317" y="702"/>
                </a:lnTo>
                <a:cubicBezTo>
                  <a:pt x="137" y="804"/>
                  <a:pt x="1" y="1055"/>
                  <a:pt x="14" y="1259"/>
                </a:cubicBezTo>
                <a:lnTo>
                  <a:pt x="252" y="5568"/>
                </a:lnTo>
                <a:cubicBezTo>
                  <a:pt x="259" y="5713"/>
                  <a:pt x="339" y="5798"/>
                  <a:pt x="448" y="5798"/>
                </a:cubicBezTo>
                <a:cubicBezTo>
                  <a:pt x="492" y="5798"/>
                  <a:pt x="541" y="5784"/>
                  <a:pt x="592" y="5755"/>
                </a:cubicBezTo>
                <a:lnTo>
                  <a:pt x="1731" y="5094"/>
                </a:lnTo>
                <a:cubicBezTo>
                  <a:pt x="1912" y="4992"/>
                  <a:pt x="2044" y="4744"/>
                  <a:pt x="2034" y="4537"/>
                </a:cubicBezTo>
                <a:lnTo>
                  <a:pt x="1796" y="230"/>
                </a:lnTo>
                <a:cubicBezTo>
                  <a:pt x="1789" y="85"/>
                  <a:pt x="1710" y="1"/>
                  <a:pt x="1601" y="1"/>
                </a:cubicBezTo>
                <a:close/>
              </a:path>
            </a:pathLst>
          </a:custGeom>
          <a:solidFill>
            <a:srgbClr val="27DEB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2" name="Google Shape;822;p55"/>
          <p:cNvSpPr/>
          <p:nvPr/>
        </p:nvSpPr>
        <p:spPr>
          <a:xfrm flipH="1">
            <a:off x="6790685" y="1952546"/>
            <a:ext cx="90345" cy="259271"/>
          </a:xfrm>
          <a:custGeom>
            <a:rect b="b" l="l" r="r" t="t"/>
            <a:pathLst>
              <a:path extrusionOk="0" h="5797" w="2020">
                <a:moveTo>
                  <a:pt x="1584" y="0"/>
                </a:moveTo>
                <a:cubicBezTo>
                  <a:pt x="1540" y="0"/>
                  <a:pt x="1493" y="13"/>
                  <a:pt x="1438" y="44"/>
                </a:cubicBezTo>
                <a:lnTo>
                  <a:pt x="303" y="700"/>
                </a:lnTo>
                <a:cubicBezTo>
                  <a:pt x="129" y="799"/>
                  <a:pt x="0" y="1033"/>
                  <a:pt x="0" y="1234"/>
                </a:cubicBezTo>
                <a:lnTo>
                  <a:pt x="0" y="1257"/>
                </a:lnTo>
                <a:lnTo>
                  <a:pt x="238" y="5566"/>
                </a:lnTo>
                <a:cubicBezTo>
                  <a:pt x="245" y="5712"/>
                  <a:pt x="324" y="5797"/>
                  <a:pt x="432" y="5797"/>
                </a:cubicBezTo>
                <a:cubicBezTo>
                  <a:pt x="479" y="5797"/>
                  <a:pt x="528" y="5779"/>
                  <a:pt x="578" y="5753"/>
                </a:cubicBezTo>
                <a:lnTo>
                  <a:pt x="1717" y="5092"/>
                </a:lnTo>
                <a:cubicBezTo>
                  <a:pt x="1890" y="4995"/>
                  <a:pt x="2020" y="4760"/>
                  <a:pt x="2020" y="4559"/>
                </a:cubicBezTo>
                <a:lnTo>
                  <a:pt x="2020" y="4535"/>
                </a:lnTo>
                <a:lnTo>
                  <a:pt x="1782" y="228"/>
                </a:lnTo>
                <a:cubicBezTo>
                  <a:pt x="1775" y="82"/>
                  <a:pt x="1694" y="0"/>
                  <a:pt x="158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3" name="Google Shape;823;p55"/>
          <p:cNvSpPr/>
          <p:nvPr/>
        </p:nvSpPr>
        <p:spPr>
          <a:xfrm flipH="1">
            <a:off x="6785676" y="2228188"/>
            <a:ext cx="80594" cy="59663"/>
          </a:xfrm>
          <a:custGeom>
            <a:rect b="b" l="l" r="r" t="t"/>
            <a:pathLst>
              <a:path extrusionOk="0" h="1334" w="1802">
                <a:moveTo>
                  <a:pt x="1631" y="0"/>
                </a:moveTo>
                <a:cubicBezTo>
                  <a:pt x="1579" y="0"/>
                  <a:pt x="1517" y="18"/>
                  <a:pt x="1452" y="55"/>
                </a:cubicBezTo>
                <a:lnTo>
                  <a:pt x="313" y="715"/>
                </a:lnTo>
                <a:cubicBezTo>
                  <a:pt x="136" y="817"/>
                  <a:pt x="0" y="1027"/>
                  <a:pt x="7" y="1181"/>
                </a:cubicBezTo>
                <a:cubicBezTo>
                  <a:pt x="13" y="1279"/>
                  <a:pt x="76" y="1333"/>
                  <a:pt x="167" y="1333"/>
                </a:cubicBezTo>
                <a:cubicBezTo>
                  <a:pt x="219" y="1333"/>
                  <a:pt x="282" y="1315"/>
                  <a:pt x="347" y="1275"/>
                </a:cubicBezTo>
                <a:lnTo>
                  <a:pt x="1486" y="619"/>
                </a:lnTo>
                <a:cubicBezTo>
                  <a:pt x="1662" y="517"/>
                  <a:pt x="1802" y="307"/>
                  <a:pt x="1792" y="153"/>
                </a:cubicBezTo>
                <a:cubicBezTo>
                  <a:pt x="1785" y="54"/>
                  <a:pt x="1723" y="0"/>
                  <a:pt x="163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4" name="Google Shape;824;p55"/>
          <p:cNvSpPr/>
          <p:nvPr/>
        </p:nvSpPr>
        <p:spPr>
          <a:xfrm flipH="1">
            <a:off x="5347500" y="2436071"/>
            <a:ext cx="257303" cy="278100"/>
          </a:xfrm>
          <a:custGeom>
            <a:rect b="b" l="l" r="r" t="t"/>
            <a:pathLst>
              <a:path extrusionOk="0" h="6218" w="5753">
                <a:moveTo>
                  <a:pt x="1934" y="0"/>
                </a:moveTo>
                <a:lnTo>
                  <a:pt x="0" y="1140"/>
                </a:lnTo>
                <a:cubicBezTo>
                  <a:pt x="265" y="1989"/>
                  <a:pt x="755" y="2985"/>
                  <a:pt x="1064" y="3618"/>
                </a:cubicBezTo>
                <a:cubicBezTo>
                  <a:pt x="2037" y="5587"/>
                  <a:pt x="2874" y="6217"/>
                  <a:pt x="3787" y="6217"/>
                </a:cubicBezTo>
                <a:cubicBezTo>
                  <a:pt x="3889" y="6217"/>
                  <a:pt x="3992" y="6209"/>
                  <a:pt x="4096" y="6194"/>
                </a:cubicBezTo>
                <a:cubicBezTo>
                  <a:pt x="5753" y="5963"/>
                  <a:pt x="5637" y="5352"/>
                  <a:pt x="4685" y="4451"/>
                </a:cubicBezTo>
                <a:cubicBezTo>
                  <a:pt x="3981" y="3784"/>
                  <a:pt x="3644" y="3098"/>
                  <a:pt x="3644" y="3098"/>
                </a:cubicBezTo>
                <a:lnTo>
                  <a:pt x="3644" y="3098"/>
                </a:lnTo>
                <a:cubicBezTo>
                  <a:pt x="4015" y="3271"/>
                  <a:pt x="4311" y="3404"/>
                  <a:pt x="4532" y="3441"/>
                </a:cubicBezTo>
                <a:cubicBezTo>
                  <a:pt x="4584" y="3449"/>
                  <a:pt x="4632" y="3453"/>
                  <a:pt x="4678" y="3453"/>
                </a:cubicBezTo>
                <a:cubicBezTo>
                  <a:pt x="5021" y="3453"/>
                  <a:pt x="5193" y="3226"/>
                  <a:pt x="5229" y="3087"/>
                </a:cubicBezTo>
                <a:cubicBezTo>
                  <a:pt x="5259" y="2968"/>
                  <a:pt x="4953" y="2914"/>
                  <a:pt x="4559" y="2598"/>
                </a:cubicBezTo>
                <a:cubicBezTo>
                  <a:pt x="4059" y="2193"/>
                  <a:pt x="3774" y="1846"/>
                  <a:pt x="3142" y="1557"/>
                </a:cubicBezTo>
                <a:cubicBezTo>
                  <a:pt x="2903" y="1449"/>
                  <a:pt x="2400" y="1132"/>
                  <a:pt x="2298" y="895"/>
                </a:cubicBezTo>
                <a:cubicBezTo>
                  <a:pt x="2189" y="650"/>
                  <a:pt x="2067" y="344"/>
                  <a:pt x="1934" y="0"/>
                </a:cubicBezTo>
                <a:close/>
              </a:path>
            </a:pathLst>
          </a:custGeom>
          <a:solidFill>
            <a:srgbClr val="B1666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5" name="Google Shape;825;p55"/>
          <p:cNvSpPr/>
          <p:nvPr/>
        </p:nvSpPr>
        <p:spPr>
          <a:xfrm flipH="1">
            <a:off x="5501533" y="1627393"/>
            <a:ext cx="276624" cy="869991"/>
          </a:xfrm>
          <a:custGeom>
            <a:rect b="b" l="l" r="r" t="t"/>
            <a:pathLst>
              <a:path extrusionOk="0" h="19452" w="6185">
                <a:moveTo>
                  <a:pt x="1108" y="1"/>
                </a:moveTo>
                <a:cubicBezTo>
                  <a:pt x="1108" y="1"/>
                  <a:pt x="707" y="1130"/>
                  <a:pt x="316" y="1796"/>
                </a:cubicBezTo>
                <a:cubicBezTo>
                  <a:pt x="0" y="2334"/>
                  <a:pt x="266" y="10925"/>
                  <a:pt x="425" y="11645"/>
                </a:cubicBezTo>
                <a:cubicBezTo>
                  <a:pt x="585" y="12367"/>
                  <a:pt x="3726" y="19390"/>
                  <a:pt x="3726" y="19390"/>
                </a:cubicBezTo>
                <a:cubicBezTo>
                  <a:pt x="3726" y="19390"/>
                  <a:pt x="3930" y="19451"/>
                  <a:pt x="4250" y="19451"/>
                </a:cubicBezTo>
                <a:cubicBezTo>
                  <a:pt x="4731" y="19451"/>
                  <a:pt x="5476" y="19314"/>
                  <a:pt x="6184" y="18625"/>
                </a:cubicBezTo>
                <a:lnTo>
                  <a:pt x="3848" y="11268"/>
                </a:lnTo>
                <a:lnTo>
                  <a:pt x="3702" y="4998"/>
                </a:lnTo>
                <a:cubicBezTo>
                  <a:pt x="3702" y="4998"/>
                  <a:pt x="3795" y="481"/>
                  <a:pt x="1108" y="1"/>
                </a:cubicBezTo>
                <a:close/>
              </a:path>
            </a:pathLst>
          </a:custGeom>
          <a:solidFill>
            <a:srgbClr val="27DEB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6" name="Google Shape;826;p55"/>
          <p:cNvSpPr/>
          <p:nvPr/>
        </p:nvSpPr>
        <p:spPr>
          <a:xfrm flipH="1">
            <a:off x="5501533" y="1627393"/>
            <a:ext cx="227069" cy="869991"/>
          </a:xfrm>
          <a:custGeom>
            <a:rect b="b" l="l" r="r" t="t"/>
            <a:pathLst>
              <a:path extrusionOk="0" h="19452" w="5077">
                <a:moveTo>
                  <a:pt x="0" y="1"/>
                </a:moveTo>
                <a:lnTo>
                  <a:pt x="0" y="1"/>
                </a:lnTo>
                <a:cubicBezTo>
                  <a:pt x="1687" y="521"/>
                  <a:pt x="1714" y="1589"/>
                  <a:pt x="1894" y="3921"/>
                </a:cubicBezTo>
                <a:cubicBezTo>
                  <a:pt x="2054" y="5941"/>
                  <a:pt x="2152" y="18160"/>
                  <a:pt x="2152" y="18160"/>
                </a:cubicBezTo>
                <a:cubicBezTo>
                  <a:pt x="2132" y="18176"/>
                  <a:pt x="2111" y="18190"/>
                  <a:pt x="2091" y="18207"/>
                </a:cubicBezTo>
                <a:cubicBezTo>
                  <a:pt x="2407" y="18918"/>
                  <a:pt x="2618" y="19390"/>
                  <a:pt x="2618" y="19390"/>
                </a:cubicBezTo>
                <a:cubicBezTo>
                  <a:pt x="2618" y="19390"/>
                  <a:pt x="2822" y="19451"/>
                  <a:pt x="3142" y="19451"/>
                </a:cubicBezTo>
                <a:cubicBezTo>
                  <a:pt x="3621" y="19451"/>
                  <a:pt x="4366" y="19312"/>
                  <a:pt x="5076" y="18625"/>
                </a:cubicBezTo>
                <a:lnTo>
                  <a:pt x="2740" y="11268"/>
                </a:lnTo>
                <a:lnTo>
                  <a:pt x="2594" y="4998"/>
                </a:lnTo>
                <a:lnTo>
                  <a:pt x="2594" y="4948"/>
                </a:lnTo>
                <a:cubicBezTo>
                  <a:pt x="2594" y="4441"/>
                  <a:pt x="2516" y="450"/>
                  <a:pt x="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7" name="Google Shape;827;p55"/>
          <p:cNvSpPr/>
          <p:nvPr/>
        </p:nvSpPr>
        <p:spPr>
          <a:xfrm flipH="1">
            <a:off x="6065067" y="3665748"/>
            <a:ext cx="104030" cy="177961"/>
          </a:xfrm>
          <a:custGeom>
            <a:rect b="b" l="l" r="r" t="t"/>
            <a:pathLst>
              <a:path extrusionOk="0" h="3979" w="2326">
                <a:moveTo>
                  <a:pt x="0" y="1"/>
                </a:moveTo>
                <a:lnTo>
                  <a:pt x="0" y="3979"/>
                </a:lnTo>
                <a:lnTo>
                  <a:pt x="2326" y="3979"/>
                </a:lnTo>
                <a:lnTo>
                  <a:pt x="2326" y="1"/>
                </a:lnTo>
                <a:close/>
              </a:path>
            </a:pathLst>
          </a:custGeom>
          <a:solidFill>
            <a:srgbClr val="B1666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8" name="Google Shape;828;p55"/>
          <p:cNvSpPr/>
          <p:nvPr/>
        </p:nvSpPr>
        <p:spPr>
          <a:xfrm flipH="1">
            <a:off x="5634903" y="3520704"/>
            <a:ext cx="109084" cy="191915"/>
          </a:xfrm>
          <a:custGeom>
            <a:rect b="b" l="l" r="r" t="t"/>
            <a:pathLst>
              <a:path extrusionOk="0" h="4291" w="2439">
                <a:moveTo>
                  <a:pt x="1" y="0"/>
                </a:moveTo>
                <a:lnTo>
                  <a:pt x="1" y="4212"/>
                </a:lnTo>
                <a:lnTo>
                  <a:pt x="2323" y="4291"/>
                </a:lnTo>
                <a:lnTo>
                  <a:pt x="2439" y="82"/>
                </a:lnTo>
                <a:lnTo>
                  <a:pt x="1" y="0"/>
                </a:lnTo>
                <a:close/>
              </a:path>
            </a:pathLst>
          </a:custGeom>
          <a:solidFill>
            <a:srgbClr val="B1666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9" name="Google Shape;829;p55"/>
          <p:cNvSpPr/>
          <p:nvPr/>
        </p:nvSpPr>
        <p:spPr>
          <a:xfrm flipH="1">
            <a:off x="5621798" y="2374305"/>
            <a:ext cx="574672" cy="1394347"/>
          </a:xfrm>
          <a:custGeom>
            <a:rect b="b" l="l" r="r" t="t"/>
            <a:pathLst>
              <a:path extrusionOk="0" h="31176" w="12849">
                <a:moveTo>
                  <a:pt x="12151" y="1"/>
                </a:moveTo>
                <a:lnTo>
                  <a:pt x="938" y="481"/>
                </a:lnTo>
                <a:cubicBezTo>
                  <a:pt x="938" y="2700"/>
                  <a:pt x="786" y="15603"/>
                  <a:pt x="786" y="15603"/>
                </a:cubicBezTo>
                <a:cubicBezTo>
                  <a:pt x="734" y="16238"/>
                  <a:pt x="119" y="17374"/>
                  <a:pt x="72" y="19676"/>
                </a:cubicBezTo>
                <a:cubicBezTo>
                  <a:pt x="0" y="23011"/>
                  <a:pt x="513" y="30868"/>
                  <a:pt x="513" y="30868"/>
                </a:cubicBezTo>
                <a:cubicBezTo>
                  <a:pt x="513" y="30868"/>
                  <a:pt x="1043" y="31175"/>
                  <a:pt x="1844" y="31175"/>
                </a:cubicBezTo>
                <a:cubicBezTo>
                  <a:pt x="2214" y="31175"/>
                  <a:pt x="2641" y="31110"/>
                  <a:pt x="3101" y="30919"/>
                </a:cubicBezTo>
                <a:cubicBezTo>
                  <a:pt x="3101" y="30919"/>
                  <a:pt x="4927" y="19805"/>
                  <a:pt x="5341" y="16504"/>
                </a:cubicBezTo>
                <a:cubicBezTo>
                  <a:pt x="5705" y="13624"/>
                  <a:pt x="6959" y="5934"/>
                  <a:pt x="6959" y="5934"/>
                </a:cubicBezTo>
                <a:lnTo>
                  <a:pt x="8734" y="15670"/>
                </a:lnTo>
                <a:cubicBezTo>
                  <a:pt x="8734" y="15670"/>
                  <a:pt x="8306" y="17387"/>
                  <a:pt x="8448" y="19363"/>
                </a:cubicBezTo>
                <a:cubicBezTo>
                  <a:pt x="8558" y="20889"/>
                  <a:pt x="9972" y="28539"/>
                  <a:pt x="9972" y="28539"/>
                </a:cubicBezTo>
                <a:cubicBezTo>
                  <a:pt x="9972" y="28539"/>
                  <a:pt x="10560" y="28938"/>
                  <a:pt x="11502" y="28938"/>
                </a:cubicBezTo>
                <a:cubicBezTo>
                  <a:pt x="11843" y="28938"/>
                  <a:pt x="12231" y="28886"/>
                  <a:pt x="12654" y="28743"/>
                </a:cubicBezTo>
                <a:cubicBezTo>
                  <a:pt x="12654" y="28743"/>
                  <a:pt x="12790" y="16739"/>
                  <a:pt x="12817" y="15338"/>
                </a:cubicBezTo>
                <a:cubicBezTo>
                  <a:pt x="12848" y="13740"/>
                  <a:pt x="12151" y="1"/>
                  <a:pt x="12151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0" name="Google Shape;830;p55"/>
          <p:cNvSpPr/>
          <p:nvPr/>
        </p:nvSpPr>
        <p:spPr>
          <a:xfrm flipH="1">
            <a:off x="5928209" y="3777427"/>
            <a:ext cx="269826" cy="302520"/>
          </a:xfrm>
          <a:custGeom>
            <a:rect b="b" l="l" r="r" t="t"/>
            <a:pathLst>
              <a:path extrusionOk="0" h="6764" w="6033">
                <a:moveTo>
                  <a:pt x="631" y="0"/>
                </a:moveTo>
                <a:cubicBezTo>
                  <a:pt x="499" y="0"/>
                  <a:pt x="388" y="433"/>
                  <a:pt x="283" y="829"/>
                </a:cubicBezTo>
                <a:cubicBezTo>
                  <a:pt x="158" y="1305"/>
                  <a:pt x="1" y="1841"/>
                  <a:pt x="198" y="2318"/>
                </a:cubicBezTo>
                <a:cubicBezTo>
                  <a:pt x="307" y="2583"/>
                  <a:pt x="481" y="2814"/>
                  <a:pt x="644" y="3052"/>
                </a:cubicBezTo>
                <a:cubicBezTo>
                  <a:pt x="923" y="3464"/>
                  <a:pt x="1171" y="3912"/>
                  <a:pt x="1225" y="4402"/>
                </a:cubicBezTo>
                <a:cubicBezTo>
                  <a:pt x="1249" y="4619"/>
                  <a:pt x="1239" y="4837"/>
                  <a:pt x="1273" y="5051"/>
                </a:cubicBezTo>
                <a:cubicBezTo>
                  <a:pt x="1392" y="5796"/>
                  <a:pt x="1915" y="6377"/>
                  <a:pt x="2640" y="6588"/>
                </a:cubicBezTo>
                <a:cubicBezTo>
                  <a:pt x="3016" y="6699"/>
                  <a:pt x="3453" y="6763"/>
                  <a:pt x="3899" y="6763"/>
                </a:cubicBezTo>
                <a:cubicBezTo>
                  <a:pt x="4572" y="6763"/>
                  <a:pt x="5263" y="6617"/>
                  <a:pt x="5791" y="6265"/>
                </a:cubicBezTo>
                <a:cubicBezTo>
                  <a:pt x="6032" y="6105"/>
                  <a:pt x="5982" y="5408"/>
                  <a:pt x="5842" y="5160"/>
                </a:cubicBezTo>
                <a:cubicBezTo>
                  <a:pt x="5699" y="4909"/>
                  <a:pt x="5298" y="4551"/>
                  <a:pt x="5121" y="4327"/>
                </a:cubicBezTo>
                <a:cubicBezTo>
                  <a:pt x="4366" y="3382"/>
                  <a:pt x="4091" y="3079"/>
                  <a:pt x="3765" y="2270"/>
                </a:cubicBezTo>
                <a:cubicBezTo>
                  <a:pt x="3561" y="1774"/>
                  <a:pt x="3465" y="1512"/>
                  <a:pt x="3357" y="1080"/>
                </a:cubicBezTo>
                <a:cubicBezTo>
                  <a:pt x="3285" y="801"/>
                  <a:pt x="3255" y="638"/>
                  <a:pt x="3221" y="424"/>
                </a:cubicBezTo>
                <a:cubicBezTo>
                  <a:pt x="3174" y="129"/>
                  <a:pt x="3097" y="6"/>
                  <a:pt x="2977" y="6"/>
                </a:cubicBezTo>
                <a:cubicBezTo>
                  <a:pt x="2976" y="6"/>
                  <a:pt x="2974" y="6"/>
                  <a:pt x="2973" y="6"/>
                </a:cubicBezTo>
                <a:lnTo>
                  <a:pt x="2973" y="335"/>
                </a:lnTo>
                <a:cubicBezTo>
                  <a:pt x="2976" y="574"/>
                  <a:pt x="2272" y="650"/>
                  <a:pt x="1896" y="650"/>
                </a:cubicBezTo>
                <a:cubicBezTo>
                  <a:pt x="1865" y="650"/>
                  <a:pt x="1836" y="650"/>
                  <a:pt x="1810" y="649"/>
                </a:cubicBezTo>
                <a:cubicBezTo>
                  <a:pt x="1283" y="628"/>
                  <a:pt x="817" y="445"/>
                  <a:pt x="647" y="258"/>
                </a:cubicBezTo>
                <a:lnTo>
                  <a:pt x="647" y="2"/>
                </a:lnTo>
                <a:cubicBezTo>
                  <a:pt x="642" y="1"/>
                  <a:pt x="636" y="0"/>
                  <a:pt x="631" y="0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1" name="Google Shape;831;p55"/>
          <p:cNvSpPr/>
          <p:nvPr/>
        </p:nvSpPr>
        <p:spPr>
          <a:xfrm flipH="1">
            <a:off x="5386008" y="3673709"/>
            <a:ext cx="396890" cy="204393"/>
          </a:xfrm>
          <a:custGeom>
            <a:rect b="b" l="l" r="r" t="t"/>
            <a:pathLst>
              <a:path extrusionOk="0" h="4570" w="8874">
                <a:moveTo>
                  <a:pt x="857" y="1"/>
                </a:moveTo>
                <a:cubicBezTo>
                  <a:pt x="645" y="1"/>
                  <a:pt x="466" y="992"/>
                  <a:pt x="323" y="1634"/>
                </a:cubicBezTo>
                <a:cubicBezTo>
                  <a:pt x="191" y="2236"/>
                  <a:pt x="0" y="2933"/>
                  <a:pt x="474" y="3263"/>
                </a:cubicBezTo>
                <a:cubicBezTo>
                  <a:pt x="833" y="3510"/>
                  <a:pt x="1609" y="3576"/>
                  <a:pt x="2244" y="3576"/>
                </a:cubicBezTo>
                <a:cubicBezTo>
                  <a:pt x="2448" y="3576"/>
                  <a:pt x="2638" y="3569"/>
                  <a:pt x="2795" y="3559"/>
                </a:cubicBezTo>
                <a:cubicBezTo>
                  <a:pt x="2811" y="3558"/>
                  <a:pt x="2828" y="3558"/>
                  <a:pt x="2844" y="3558"/>
                </a:cubicBezTo>
                <a:cubicBezTo>
                  <a:pt x="3489" y="3558"/>
                  <a:pt x="4474" y="4246"/>
                  <a:pt x="5236" y="4416"/>
                </a:cubicBezTo>
                <a:cubicBezTo>
                  <a:pt x="5716" y="4524"/>
                  <a:pt x="6169" y="4569"/>
                  <a:pt x="6578" y="4569"/>
                </a:cubicBezTo>
                <a:cubicBezTo>
                  <a:pt x="7391" y="4569"/>
                  <a:pt x="8029" y="4390"/>
                  <a:pt x="8357" y="4171"/>
                </a:cubicBezTo>
                <a:cubicBezTo>
                  <a:pt x="8853" y="3841"/>
                  <a:pt x="8874" y="3266"/>
                  <a:pt x="8395" y="3049"/>
                </a:cubicBezTo>
                <a:cubicBezTo>
                  <a:pt x="7629" y="2706"/>
                  <a:pt x="5940" y="2036"/>
                  <a:pt x="5070" y="1601"/>
                </a:cubicBezTo>
                <a:cubicBezTo>
                  <a:pt x="4549" y="1339"/>
                  <a:pt x="4023" y="965"/>
                  <a:pt x="3703" y="614"/>
                </a:cubicBezTo>
                <a:cubicBezTo>
                  <a:pt x="3435" y="329"/>
                  <a:pt x="3339" y="156"/>
                  <a:pt x="3217" y="153"/>
                </a:cubicBezTo>
                <a:lnTo>
                  <a:pt x="3203" y="512"/>
                </a:lnTo>
                <a:cubicBezTo>
                  <a:pt x="2988" y="621"/>
                  <a:pt x="2670" y="671"/>
                  <a:pt x="2336" y="671"/>
                </a:cubicBezTo>
                <a:cubicBezTo>
                  <a:pt x="1721" y="671"/>
                  <a:pt x="1052" y="502"/>
                  <a:pt x="871" y="227"/>
                </a:cubicBezTo>
                <a:lnTo>
                  <a:pt x="871" y="2"/>
                </a:lnTo>
                <a:cubicBezTo>
                  <a:pt x="866" y="1"/>
                  <a:pt x="862" y="1"/>
                  <a:pt x="857" y="1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2" name="Google Shape;832;p55"/>
          <p:cNvSpPr/>
          <p:nvPr/>
        </p:nvSpPr>
        <p:spPr>
          <a:xfrm flipH="1">
            <a:off x="5740409" y="2556650"/>
            <a:ext cx="144820" cy="488442"/>
          </a:xfrm>
          <a:custGeom>
            <a:rect b="b" l="l" r="r" t="t"/>
            <a:pathLst>
              <a:path extrusionOk="0" h="10921" w="3238">
                <a:moveTo>
                  <a:pt x="3237" y="0"/>
                </a:moveTo>
                <a:lnTo>
                  <a:pt x="3237" y="0"/>
                </a:lnTo>
                <a:cubicBezTo>
                  <a:pt x="1857" y="1333"/>
                  <a:pt x="0" y="1857"/>
                  <a:pt x="0" y="1857"/>
                </a:cubicBezTo>
                <a:lnTo>
                  <a:pt x="1653" y="10920"/>
                </a:lnTo>
                <a:lnTo>
                  <a:pt x="755" y="2258"/>
                </a:lnTo>
                <a:cubicBezTo>
                  <a:pt x="2611" y="1170"/>
                  <a:pt x="3237" y="1"/>
                  <a:pt x="3237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3" name="Google Shape;833;p55"/>
          <p:cNvSpPr/>
          <p:nvPr/>
        </p:nvSpPr>
        <p:spPr>
          <a:xfrm flipH="1">
            <a:off x="5643847" y="1629987"/>
            <a:ext cx="484998" cy="819943"/>
          </a:xfrm>
          <a:custGeom>
            <a:rect b="b" l="l" r="r" t="t"/>
            <a:pathLst>
              <a:path extrusionOk="0" h="18333" w="10844">
                <a:moveTo>
                  <a:pt x="6852" y="1"/>
                </a:moveTo>
                <a:lnTo>
                  <a:pt x="3456" y="99"/>
                </a:lnTo>
                <a:cubicBezTo>
                  <a:pt x="2667" y="290"/>
                  <a:pt x="1072" y="551"/>
                  <a:pt x="715" y="2125"/>
                </a:cubicBezTo>
                <a:cubicBezTo>
                  <a:pt x="286" y="4019"/>
                  <a:pt x="147" y="8137"/>
                  <a:pt x="147" y="8137"/>
                </a:cubicBezTo>
                <a:lnTo>
                  <a:pt x="1" y="17302"/>
                </a:lnTo>
                <a:cubicBezTo>
                  <a:pt x="797" y="17883"/>
                  <a:pt x="2655" y="18332"/>
                  <a:pt x="4736" y="18332"/>
                </a:cubicBezTo>
                <a:cubicBezTo>
                  <a:pt x="6832" y="18332"/>
                  <a:pt x="9154" y="17877"/>
                  <a:pt x="10843" y="16643"/>
                </a:cubicBezTo>
                <a:cubicBezTo>
                  <a:pt x="10843" y="16643"/>
                  <a:pt x="10432" y="5638"/>
                  <a:pt x="10432" y="3925"/>
                </a:cubicBezTo>
                <a:cubicBezTo>
                  <a:pt x="10432" y="2211"/>
                  <a:pt x="9480" y="154"/>
                  <a:pt x="6852" y="1"/>
                </a:cubicBezTo>
                <a:close/>
              </a:path>
            </a:pathLst>
          </a:custGeom>
          <a:solidFill>
            <a:srgbClr val="F5F5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4" name="Google Shape;834;p55"/>
          <p:cNvSpPr/>
          <p:nvPr/>
        </p:nvSpPr>
        <p:spPr>
          <a:xfrm flipH="1">
            <a:off x="5632309" y="1611873"/>
            <a:ext cx="191781" cy="868336"/>
          </a:xfrm>
          <a:custGeom>
            <a:rect b="b" l="l" r="r" t="t"/>
            <a:pathLst>
              <a:path extrusionOk="0" h="19415" w="4288">
                <a:moveTo>
                  <a:pt x="3" y="1"/>
                </a:moveTo>
                <a:lnTo>
                  <a:pt x="0" y="229"/>
                </a:lnTo>
                <a:cubicBezTo>
                  <a:pt x="0" y="229"/>
                  <a:pt x="1183" y="1164"/>
                  <a:pt x="1503" y="2551"/>
                </a:cubicBezTo>
                <a:cubicBezTo>
                  <a:pt x="1823" y="3938"/>
                  <a:pt x="1874" y="19414"/>
                  <a:pt x="1874" y="19414"/>
                </a:cubicBezTo>
                <a:cubicBezTo>
                  <a:pt x="1874" y="19414"/>
                  <a:pt x="3516" y="19111"/>
                  <a:pt x="4287" y="18507"/>
                </a:cubicBezTo>
                <a:cubicBezTo>
                  <a:pt x="4287" y="18507"/>
                  <a:pt x="4189" y="6288"/>
                  <a:pt x="4029" y="4268"/>
                </a:cubicBezTo>
                <a:cubicBezTo>
                  <a:pt x="3794" y="1205"/>
                  <a:pt x="3818" y="324"/>
                  <a:pt x="3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5" name="Google Shape;835;p55"/>
          <p:cNvSpPr/>
          <p:nvPr/>
        </p:nvSpPr>
        <p:spPr>
          <a:xfrm flipH="1">
            <a:off x="5898243" y="1611873"/>
            <a:ext cx="277250" cy="872898"/>
          </a:xfrm>
          <a:custGeom>
            <a:rect b="b" l="l" r="r" t="t"/>
            <a:pathLst>
              <a:path extrusionOk="0" h="19517" w="6199">
                <a:moveTo>
                  <a:pt x="3808" y="1"/>
                </a:moveTo>
                <a:cubicBezTo>
                  <a:pt x="3808" y="1"/>
                  <a:pt x="3808" y="1"/>
                  <a:pt x="3808" y="1"/>
                </a:cubicBezTo>
                <a:cubicBezTo>
                  <a:pt x="3808" y="1"/>
                  <a:pt x="2363" y="304"/>
                  <a:pt x="1201" y="773"/>
                </a:cubicBezTo>
                <a:cubicBezTo>
                  <a:pt x="562" y="1028"/>
                  <a:pt x="96" y="3605"/>
                  <a:pt x="44" y="5598"/>
                </a:cubicBezTo>
                <a:cubicBezTo>
                  <a:pt x="0" y="7338"/>
                  <a:pt x="276" y="18575"/>
                  <a:pt x="276" y="18575"/>
                </a:cubicBezTo>
                <a:cubicBezTo>
                  <a:pt x="1567" y="19347"/>
                  <a:pt x="3280" y="19516"/>
                  <a:pt x="4532" y="19516"/>
                </a:cubicBezTo>
                <a:cubicBezTo>
                  <a:pt x="5504" y="19516"/>
                  <a:pt x="6198" y="19414"/>
                  <a:pt x="6198" y="19414"/>
                </a:cubicBezTo>
                <a:cubicBezTo>
                  <a:pt x="6198" y="19414"/>
                  <a:pt x="6042" y="11343"/>
                  <a:pt x="6021" y="6709"/>
                </a:cubicBezTo>
                <a:cubicBezTo>
                  <a:pt x="5998" y="1354"/>
                  <a:pt x="3814" y="1"/>
                  <a:pt x="3808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6" name="Google Shape;836;p55"/>
          <p:cNvSpPr/>
          <p:nvPr/>
        </p:nvSpPr>
        <p:spPr>
          <a:xfrm flipH="1">
            <a:off x="6104157" y="1678782"/>
            <a:ext cx="824461" cy="466169"/>
          </a:xfrm>
          <a:custGeom>
            <a:rect b="b" l="l" r="r" t="t"/>
            <a:pathLst>
              <a:path extrusionOk="0" h="10423" w="18434">
                <a:moveTo>
                  <a:pt x="4188" y="1"/>
                </a:moveTo>
                <a:cubicBezTo>
                  <a:pt x="4055" y="1"/>
                  <a:pt x="3918" y="115"/>
                  <a:pt x="3876" y="253"/>
                </a:cubicBezTo>
                <a:cubicBezTo>
                  <a:pt x="3825" y="427"/>
                  <a:pt x="3883" y="617"/>
                  <a:pt x="3941" y="790"/>
                </a:cubicBezTo>
                <a:cubicBezTo>
                  <a:pt x="4015" y="1018"/>
                  <a:pt x="4247" y="1337"/>
                  <a:pt x="3924" y="1389"/>
                </a:cubicBezTo>
                <a:cubicBezTo>
                  <a:pt x="3884" y="1395"/>
                  <a:pt x="3843" y="1398"/>
                  <a:pt x="3803" y="1398"/>
                </a:cubicBezTo>
                <a:cubicBezTo>
                  <a:pt x="3567" y="1398"/>
                  <a:pt x="3324" y="1298"/>
                  <a:pt x="3117" y="1208"/>
                </a:cubicBezTo>
                <a:cubicBezTo>
                  <a:pt x="2703" y="1031"/>
                  <a:pt x="2298" y="835"/>
                  <a:pt x="1901" y="623"/>
                </a:cubicBezTo>
                <a:cubicBezTo>
                  <a:pt x="1642" y="488"/>
                  <a:pt x="1377" y="338"/>
                  <a:pt x="1088" y="334"/>
                </a:cubicBezTo>
                <a:cubicBezTo>
                  <a:pt x="1084" y="334"/>
                  <a:pt x="1080" y="334"/>
                  <a:pt x="1075" y="334"/>
                </a:cubicBezTo>
                <a:cubicBezTo>
                  <a:pt x="655" y="334"/>
                  <a:pt x="274" y="655"/>
                  <a:pt x="139" y="1052"/>
                </a:cubicBezTo>
                <a:cubicBezTo>
                  <a:pt x="0" y="1453"/>
                  <a:pt x="85" y="1905"/>
                  <a:pt x="289" y="2279"/>
                </a:cubicBezTo>
                <a:cubicBezTo>
                  <a:pt x="493" y="2650"/>
                  <a:pt x="806" y="2949"/>
                  <a:pt x="1143" y="3211"/>
                </a:cubicBezTo>
                <a:cubicBezTo>
                  <a:pt x="1870" y="3772"/>
                  <a:pt x="2832" y="4030"/>
                  <a:pt x="3713" y="4265"/>
                </a:cubicBezTo>
                <a:cubicBezTo>
                  <a:pt x="4137" y="4377"/>
                  <a:pt x="4423" y="4510"/>
                  <a:pt x="4953" y="4842"/>
                </a:cubicBezTo>
                <a:cubicBezTo>
                  <a:pt x="5657" y="5335"/>
                  <a:pt x="9312" y="8450"/>
                  <a:pt x="11063" y="9732"/>
                </a:cubicBezTo>
                <a:cubicBezTo>
                  <a:pt x="11731" y="10221"/>
                  <a:pt x="12198" y="10423"/>
                  <a:pt x="12583" y="10423"/>
                </a:cubicBezTo>
                <a:cubicBezTo>
                  <a:pt x="13111" y="10423"/>
                  <a:pt x="13486" y="10043"/>
                  <a:pt x="14021" y="9500"/>
                </a:cubicBezTo>
                <a:cubicBezTo>
                  <a:pt x="14945" y="8562"/>
                  <a:pt x="18434" y="4155"/>
                  <a:pt x="18434" y="4155"/>
                </a:cubicBezTo>
                <a:lnTo>
                  <a:pt x="15622" y="2208"/>
                </a:lnTo>
                <a:cubicBezTo>
                  <a:pt x="14599" y="3951"/>
                  <a:pt x="12375" y="7467"/>
                  <a:pt x="12375" y="7467"/>
                </a:cubicBezTo>
                <a:cubicBezTo>
                  <a:pt x="12179" y="7314"/>
                  <a:pt x="7503" y="4387"/>
                  <a:pt x="6450" y="3082"/>
                </a:cubicBezTo>
                <a:cubicBezTo>
                  <a:pt x="6202" y="2568"/>
                  <a:pt x="6008" y="2140"/>
                  <a:pt x="5657" y="1681"/>
                </a:cubicBezTo>
                <a:cubicBezTo>
                  <a:pt x="5253" y="1154"/>
                  <a:pt x="4838" y="637"/>
                  <a:pt x="4410" y="134"/>
                </a:cubicBezTo>
                <a:cubicBezTo>
                  <a:pt x="4376" y="96"/>
                  <a:pt x="4341" y="55"/>
                  <a:pt x="4301" y="32"/>
                </a:cubicBezTo>
                <a:cubicBezTo>
                  <a:pt x="4265" y="10"/>
                  <a:pt x="4227" y="1"/>
                  <a:pt x="4188" y="1"/>
                </a:cubicBezTo>
                <a:close/>
              </a:path>
            </a:pathLst>
          </a:custGeom>
          <a:solidFill>
            <a:srgbClr val="B1666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7" name="Google Shape;837;p55"/>
          <p:cNvSpPr/>
          <p:nvPr/>
        </p:nvSpPr>
        <p:spPr>
          <a:xfrm flipH="1">
            <a:off x="6046193" y="1635801"/>
            <a:ext cx="633217" cy="519034"/>
          </a:xfrm>
          <a:custGeom>
            <a:rect b="b" l="l" r="r" t="t"/>
            <a:pathLst>
              <a:path extrusionOk="0" h="11605" w="14158">
                <a:moveTo>
                  <a:pt x="13117" y="0"/>
                </a:moveTo>
                <a:lnTo>
                  <a:pt x="13117" y="0"/>
                </a:lnTo>
                <a:cubicBezTo>
                  <a:pt x="10737" y="694"/>
                  <a:pt x="10897" y="1537"/>
                  <a:pt x="9316" y="4063"/>
                </a:cubicBezTo>
                <a:cubicBezTo>
                  <a:pt x="7732" y="6589"/>
                  <a:pt x="6674" y="7735"/>
                  <a:pt x="6674" y="7735"/>
                </a:cubicBezTo>
                <a:lnTo>
                  <a:pt x="1622" y="4553"/>
                </a:lnTo>
                <a:cubicBezTo>
                  <a:pt x="1622" y="4553"/>
                  <a:pt x="569" y="5232"/>
                  <a:pt x="1" y="6626"/>
                </a:cubicBezTo>
                <a:cubicBezTo>
                  <a:pt x="1" y="6626"/>
                  <a:pt x="5080" y="10563"/>
                  <a:pt x="5787" y="11005"/>
                </a:cubicBezTo>
                <a:cubicBezTo>
                  <a:pt x="6367" y="11370"/>
                  <a:pt x="6785" y="11604"/>
                  <a:pt x="7194" y="11604"/>
                </a:cubicBezTo>
                <a:cubicBezTo>
                  <a:pt x="7494" y="11604"/>
                  <a:pt x="7790" y="11477"/>
                  <a:pt x="8140" y="11182"/>
                </a:cubicBezTo>
                <a:cubicBezTo>
                  <a:pt x="8969" y="10481"/>
                  <a:pt x="12311" y="6806"/>
                  <a:pt x="12311" y="6806"/>
                </a:cubicBezTo>
                <a:cubicBezTo>
                  <a:pt x="13838" y="5263"/>
                  <a:pt x="14157" y="1139"/>
                  <a:pt x="13117" y="0"/>
                </a:cubicBezTo>
                <a:close/>
              </a:path>
            </a:pathLst>
          </a:custGeom>
          <a:solidFill>
            <a:srgbClr val="27DEB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8" name="Google Shape;838;p55"/>
          <p:cNvSpPr/>
          <p:nvPr/>
        </p:nvSpPr>
        <p:spPr>
          <a:xfrm flipH="1">
            <a:off x="6065693" y="1635801"/>
            <a:ext cx="613716" cy="518989"/>
          </a:xfrm>
          <a:custGeom>
            <a:rect b="b" l="l" r="r" t="t"/>
            <a:pathLst>
              <a:path extrusionOk="0" h="11604" w="13722">
                <a:moveTo>
                  <a:pt x="13117" y="0"/>
                </a:moveTo>
                <a:cubicBezTo>
                  <a:pt x="10737" y="694"/>
                  <a:pt x="10897" y="1537"/>
                  <a:pt x="9316" y="4063"/>
                </a:cubicBezTo>
                <a:cubicBezTo>
                  <a:pt x="7732" y="6589"/>
                  <a:pt x="6674" y="7735"/>
                  <a:pt x="6674" y="7735"/>
                </a:cubicBezTo>
                <a:lnTo>
                  <a:pt x="1622" y="4553"/>
                </a:lnTo>
                <a:cubicBezTo>
                  <a:pt x="1622" y="4553"/>
                  <a:pt x="1571" y="4586"/>
                  <a:pt x="1486" y="4651"/>
                </a:cubicBezTo>
                <a:cubicBezTo>
                  <a:pt x="1207" y="4865"/>
                  <a:pt x="558" y="5436"/>
                  <a:pt x="112" y="6375"/>
                </a:cubicBezTo>
                <a:cubicBezTo>
                  <a:pt x="75" y="6456"/>
                  <a:pt x="38" y="6538"/>
                  <a:pt x="1" y="6626"/>
                </a:cubicBezTo>
                <a:cubicBezTo>
                  <a:pt x="1" y="6626"/>
                  <a:pt x="5080" y="10563"/>
                  <a:pt x="5787" y="11005"/>
                </a:cubicBezTo>
                <a:cubicBezTo>
                  <a:pt x="6368" y="11369"/>
                  <a:pt x="6786" y="11603"/>
                  <a:pt x="7194" y="11603"/>
                </a:cubicBezTo>
                <a:cubicBezTo>
                  <a:pt x="7494" y="11603"/>
                  <a:pt x="7790" y="11478"/>
                  <a:pt x="8140" y="11182"/>
                </a:cubicBezTo>
                <a:cubicBezTo>
                  <a:pt x="8969" y="10481"/>
                  <a:pt x="12311" y="6806"/>
                  <a:pt x="12311" y="6806"/>
                </a:cubicBezTo>
                <a:cubicBezTo>
                  <a:pt x="13239" y="5865"/>
                  <a:pt x="13722" y="3968"/>
                  <a:pt x="13722" y="2370"/>
                </a:cubicBezTo>
                <a:cubicBezTo>
                  <a:pt x="13722" y="1347"/>
                  <a:pt x="13522" y="445"/>
                  <a:pt x="13117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9" name="Google Shape;839;p55"/>
          <p:cNvSpPr/>
          <p:nvPr/>
        </p:nvSpPr>
        <p:spPr>
          <a:xfrm flipH="1">
            <a:off x="5934739" y="1742963"/>
            <a:ext cx="81400" cy="269826"/>
          </a:xfrm>
          <a:custGeom>
            <a:rect b="b" l="l" r="r" t="t"/>
            <a:pathLst>
              <a:path extrusionOk="0" h="6033" w="1820">
                <a:moveTo>
                  <a:pt x="1" y="1"/>
                </a:moveTo>
                <a:lnTo>
                  <a:pt x="785" y="1320"/>
                </a:lnTo>
                <a:lnTo>
                  <a:pt x="228" y="2656"/>
                </a:lnTo>
                <a:lnTo>
                  <a:pt x="1819" y="6032"/>
                </a:lnTo>
                <a:lnTo>
                  <a:pt x="500" y="2656"/>
                </a:lnTo>
                <a:lnTo>
                  <a:pt x="1003" y="1242"/>
                </a:lnTo>
                <a:lnTo>
                  <a:pt x="1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0" name="Google Shape;840;p55"/>
          <p:cNvSpPr/>
          <p:nvPr/>
        </p:nvSpPr>
        <p:spPr>
          <a:xfrm flipH="1">
            <a:off x="5670638" y="1725028"/>
            <a:ext cx="54162" cy="278145"/>
          </a:xfrm>
          <a:custGeom>
            <a:rect b="b" l="l" r="r" t="t"/>
            <a:pathLst>
              <a:path extrusionOk="0" h="6219" w="1211">
                <a:moveTo>
                  <a:pt x="558" y="0"/>
                </a:moveTo>
                <a:lnTo>
                  <a:pt x="137" y="1401"/>
                </a:lnTo>
                <a:lnTo>
                  <a:pt x="935" y="2459"/>
                </a:lnTo>
                <a:lnTo>
                  <a:pt x="0" y="6219"/>
                </a:lnTo>
                <a:lnTo>
                  <a:pt x="1210" y="2415"/>
                </a:lnTo>
                <a:lnTo>
                  <a:pt x="341" y="1286"/>
                </a:lnTo>
                <a:lnTo>
                  <a:pt x="558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1" name="Google Shape;841;p55"/>
          <p:cNvSpPr/>
          <p:nvPr/>
        </p:nvSpPr>
        <p:spPr>
          <a:xfrm flipH="1">
            <a:off x="5663169" y="1150084"/>
            <a:ext cx="285793" cy="285614"/>
          </a:xfrm>
          <a:custGeom>
            <a:rect b="b" l="l" r="r" t="t"/>
            <a:pathLst>
              <a:path extrusionOk="0" h="6386" w="6390">
                <a:moveTo>
                  <a:pt x="3194" y="1"/>
                </a:moveTo>
                <a:cubicBezTo>
                  <a:pt x="1433" y="1"/>
                  <a:pt x="1" y="1429"/>
                  <a:pt x="1" y="3194"/>
                </a:cubicBezTo>
                <a:cubicBezTo>
                  <a:pt x="1" y="4958"/>
                  <a:pt x="1433" y="6386"/>
                  <a:pt x="3194" y="6386"/>
                </a:cubicBezTo>
                <a:cubicBezTo>
                  <a:pt x="4958" y="6386"/>
                  <a:pt x="6390" y="4958"/>
                  <a:pt x="6390" y="3194"/>
                </a:cubicBezTo>
                <a:cubicBezTo>
                  <a:pt x="6390" y="1429"/>
                  <a:pt x="4958" y="1"/>
                  <a:pt x="319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2" name="Google Shape;842;p55"/>
          <p:cNvSpPr/>
          <p:nvPr/>
        </p:nvSpPr>
        <p:spPr>
          <a:xfrm flipH="1">
            <a:off x="5992076" y="1394463"/>
            <a:ext cx="60871" cy="149516"/>
          </a:xfrm>
          <a:custGeom>
            <a:rect b="b" l="l" r="r" t="t"/>
            <a:pathLst>
              <a:path extrusionOk="0" h="3343" w="1361">
                <a:moveTo>
                  <a:pt x="0" y="1"/>
                </a:moveTo>
                <a:lnTo>
                  <a:pt x="0" y="1"/>
                </a:lnTo>
                <a:cubicBezTo>
                  <a:pt x="0" y="1"/>
                  <a:pt x="518" y="2431"/>
                  <a:pt x="725" y="2829"/>
                </a:cubicBezTo>
                <a:cubicBezTo>
                  <a:pt x="932" y="3230"/>
                  <a:pt x="1360" y="3343"/>
                  <a:pt x="1360" y="3343"/>
                </a:cubicBezTo>
                <a:lnTo>
                  <a:pt x="1326" y="1632"/>
                </a:lnTo>
                <a:lnTo>
                  <a:pt x="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3" name="Google Shape;843;p55"/>
          <p:cNvSpPr/>
          <p:nvPr/>
        </p:nvSpPr>
        <p:spPr>
          <a:xfrm flipH="1">
            <a:off x="6009251" y="1238238"/>
            <a:ext cx="78045" cy="161323"/>
          </a:xfrm>
          <a:custGeom>
            <a:rect b="b" l="l" r="r" t="t"/>
            <a:pathLst>
              <a:path extrusionOk="0" h="3607" w="1745">
                <a:moveTo>
                  <a:pt x="1287" y="0"/>
                </a:moveTo>
                <a:cubicBezTo>
                  <a:pt x="1096" y="0"/>
                  <a:pt x="731" y="47"/>
                  <a:pt x="426" y="359"/>
                </a:cubicBezTo>
                <a:cubicBezTo>
                  <a:pt x="0" y="794"/>
                  <a:pt x="238" y="2158"/>
                  <a:pt x="768" y="3494"/>
                </a:cubicBezTo>
                <a:lnTo>
                  <a:pt x="1744" y="3606"/>
                </a:lnTo>
                <a:lnTo>
                  <a:pt x="1744" y="3606"/>
                </a:lnTo>
                <a:lnTo>
                  <a:pt x="1418" y="9"/>
                </a:lnTo>
                <a:cubicBezTo>
                  <a:pt x="1418" y="9"/>
                  <a:pt x="1368" y="0"/>
                  <a:pt x="128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4" name="Google Shape;844;p55"/>
          <p:cNvSpPr/>
          <p:nvPr/>
        </p:nvSpPr>
        <p:spPr>
          <a:xfrm flipH="1">
            <a:off x="5679001" y="1171552"/>
            <a:ext cx="430657" cy="559107"/>
          </a:xfrm>
          <a:custGeom>
            <a:rect b="b" l="l" r="r" t="t"/>
            <a:pathLst>
              <a:path extrusionOk="0" h="12501" w="9629">
                <a:moveTo>
                  <a:pt x="6227" y="0"/>
                </a:moveTo>
                <a:cubicBezTo>
                  <a:pt x="5320" y="0"/>
                  <a:pt x="4384" y="270"/>
                  <a:pt x="3679" y="715"/>
                </a:cubicBezTo>
                <a:cubicBezTo>
                  <a:pt x="1830" y="1877"/>
                  <a:pt x="2533" y="5097"/>
                  <a:pt x="2533" y="5097"/>
                </a:cubicBezTo>
                <a:cubicBezTo>
                  <a:pt x="2508" y="5112"/>
                  <a:pt x="2482" y="5119"/>
                  <a:pt x="2455" y="5119"/>
                </a:cubicBezTo>
                <a:cubicBezTo>
                  <a:pt x="2269" y="5119"/>
                  <a:pt x="2030" y="4806"/>
                  <a:pt x="1819" y="4587"/>
                </a:cubicBezTo>
                <a:cubicBezTo>
                  <a:pt x="1692" y="4453"/>
                  <a:pt x="1415" y="4294"/>
                  <a:pt x="1123" y="4294"/>
                </a:cubicBezTo>
                <a:cubicBezTo>
                  <a:pt x="860" y="4294"/>
                  <a:pt x="585" y="4423"/>
                  <a:pt x="398" y="4815"/>
                </a:cubicBezTo>
                <a:cubicBezTo>
                  <a:pt x="0" y="5658"/>
                  <a:pt x="745" y="6773"/>
                  <a:pt x="1364" y="6966"/>
                </a:cubicBezTo>
                <a:cubicBezTo>
                  <a:pt x="1573" y="7032"/>
                  <a:pt x="1748" y="7058"/>
                  <a:pt x="1893" y="7058"/>
                </a:cubicBezTo>
                <a:cubicBezTo>
                  <a:pt x="2489" y="7058"/>
                  <a:pt x="2594" y="6616"/>
                  <a:pt x="2594" y="6616"/>
                </a:cubicBezTo>
                <a:lnTo>
                  <a:pt x="2673" y="10584"/>
                </a:lnTo>
                <a:cubicBezTo>
                  <a:pt x="3362" y="11471"/>
                  <a:pt x="4857" y="12500"/>
                  <a:pt x="5776" y="12500"/>
                </a:cubicBezTo>
                <a:cubicBezTo>
                  <a:pt x="5840" y="12500"/>
                  <a:pt x="5902" y="12495"/>
                  <a:pt x="5960" y="12485"/>
                </a:cubicBezTo>
                <a:cubicBezTo>
                  <a:pt x="6674" y="12359"/>
                  <a:pt x="6831" y="11156"/>
                  <a:pt x="6148" y="10367"/>
                </a:cubicBezTo>
                <a:lnTo>
                  <a:pt x="6144" y="9193"/>
                </a:lnTo>
                <a:lnTo>
                  <a:pt x="6144" y="9193"/>
                </a:lnTo>
                <a:cubicBezTo>
                  <a:pt x="6144" y="9193"/>
                  <a:pt x="6770" y="9288"/>
                  <a:pt x="7261" y="9288"/>
                </a:cubicBezTo>
                <a:cubicBezTo>
                  <a:pt x="7381" y="9288"/>
                  <a:pt x="7493" y="9282"/>
                  <a:pt x="7585" y="9268"/>
                </a:cubicBezTo>
                <a:cubicBezTo>
                  <a:pt x="8371" y="9146"/>
                  <a:pt x="8864" y="8527"/>
                  <a:pt x="9101" y="7677"/>
                </a:cubicBezTo>
                <a:cubicBezTo>
                  <a:pt x="9482" y="6310"/>
                  <a:pt x="9628" y="5209"/>
                  <a:pt x="9305" y="2527"/>
                </a:cubicBezTo>
                <a:cubicBezTo>
                  <a:pt x="9085" y="707"/>
                  <a:pt x="7693" y="0"/>
                  <a:pt x="6227" y="0"/>
                </a:cubicBezTo>
                <a:close/>
              </a:path>
            </a:pathLst>
          </a:custGeom>
          <a:solidFill>
            <a:srgbClr val="B1666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5" name="Google Shape;845;p55"/>
          <p:cNvSpPr/>
          <p:nvPr/>
        </p:nvSpPr>
        <p:spPr>
          <a:xfrm flipH="1">
            <a:off x="5663169" y="1129645"/>
            <a:ext cx="380207" cy="284630"/>
          </a:xfrm>
          <a:custGeom>
            <a:rect b="b" l="l" r="r" t="t"/>
            <a:pathLst>
              <a:path extrusionOk="0" h="6364" w="8501">
                <a:moveTo>
                  <a:pt x="2986" y="1"/>
                </a:moveTo>
                <a:cubicBezTo>
                  <a:pt x="1575" y="1"/>
                  <a:pt x="1057" y="510"/>
                  <a:pt x="667" y="938"/>
                </a:cubicBezTo>
                <a:cubicBezTo>
                  <a:pt x="18" y="1652"/>
                  <a:pt x="436" y="2437"/>
                  <a:pt x="436" y="2437"/>
                </a:cubicBezTo>
                <a:cubicBezTo>
                  <a:pt x="436" y="2437"/>
                  <a:pt x="1" y="5214"/>
                  <a:pt x="337" y="5524"/>
                </a:cubicBezTo>
                <a:cubicBezTo>
                  <a:pt x="582" y="5744"/>
                  <a:pt x="956" y="6364"/>
                  <a:pt x="1055" y="6364"/>
                </a:cubicBezTo>
                <a:cubicBezTo>
                  <a:pt x="1385" y="6356"/>
                  <a:pt x="1527" y="4925"/>
                  <a:pt x="1697" y="4086"/>
                </a:cubicBezTo>
                <a:cubicBezTo>
                  <a:pt x="1883" y="3180"/>
                  <a:pt x="1960" y="2817"/>
                  <a:pt x="2272" y="2817"/>
                </a:cubicBezTo>
                <a:cubicBezTo>
                  <a:pt x="2291" y="2817"/>
                  <a:pt x="2312" y="2818"/>
                  <a:pt x="2333" y="2821"/>
                </a:cubicBezTo>
                <a:cubicBezTo>
                  <a:pt x="2522" y="2848"/>
                  <a:pt x="3571" y="2947"/>
                  <a:pt x="4611" y="2947"/>
                </a:cubicBezTo>
                <a:cubicBezTo>
                  <a:pt x="5026" y="2947"/>
                  <a:pt x="5440" y="2931"/>
                  <a:pt x="5797" y="2889"/>
                </a:cubicBezTo>
                <a:cubicBezTo>
                  <a:pt x="7048" y="2736"/>
                  <a:pt x="7525" y="2430"/>
                  <a:pt x="7525" y="2430"/>
                </a:cubicBezTo>
                <a:cubicBezTo>
                  <a:pt x="8341" y="1784"/>
                  <a:pt x="8501" y="873"/>
                  <a:pt x="8303" y="53"/>
                </a:cubicBezTo>
                <a:lnTo>
                  <a:pt x="8303" y="53"/>
                </a:lnTo>
                <a:cubicBezTo>
                  <a:pt x="7799" y="301"/>
                  <a:pt x="7250" y="385"/>
                  <a:pt x="6680" y="385"/>
                </a:cubicBezTo>
                <a:cubicBezTo>
                  <a:pt x="5762" y="385"/>
                  <a:pt x="4791" y="166"/>
                  <a:pt x="3870" y="57"/>
                </a:cubicBezTo>
                <a:cubicBezTo>
                  <a:pt x="3541" y="18"/>
                  <a:pt x="3248" y="1"/>
                  <a:pt x="298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6" name="Google Shape;846;p55"/>
          <p:cNvSpPr/>
          <p:nvPr/>
        </p:nvSpPr>
        <p:spPr>
          <a:xfrm flipH="1">
            <a:off x="6016228" y="1203263"/>
            <a:ext cx="60468" cy="45128"/>
          </a:xfrm>
          <a:custGeom>
            <a:rect b="b" l="l" r="r" t="t"/>
            <a:pathLst>
              <a:path extrusionOk="0" h="1009" w="1352">
                <a:moveTo>
                  <a:pt x="592" y="1"/>
                </a:moveTo>
                <a:cubicBezTo>
                  <a:pt x="351" y="1"/>
                  <a:pt x="118" y="136"/>
                  <a:pt x="1" y="373"/>
                </a:cubicBezTo>
                <a:lnTo>
                  <a:pt x="1181" y="1008"/>
                </a:lnTo>
                <a:cubicBezTo>
                  <a:pt x="1351" y="668"/>
                  <a:pt x="1222" y="254"/>
                  <a:pt x="895" y="77"/>
                </a:cubicBezTo>
                <a:cubicBezTo>
                  <a:pt x="798" y="25"/>
                  <a:pt x="694" y="1"/>
                  <a:pt x="59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7" name="Google Shape;847;p55"/>
          <p:cNvSpPr/>
          <p:nvPr/>
        </p:nvSpPr>
        <p:spPr>
          <a:xfrm flipH="1">
            <a:off x="5834868" y="1514909"/>
            <a:ext cx="143701" cy="88690"/>
          </a:xfrm>
          <a:custGeom>
            <a:rect b="b" l="l" r="r" t="t"/>
            <a:pathLst>
              <a:path extrusionOk="0" h="1983" w="3213">
                <a:moveTo>
                  <a:pt x="0" y="0"/>
                </a:moveTo>
                <a:cubicBezTo>
                  <a:pt x="0" y="0"/>
                  <a:pt x="116" y="521"/>
                  <a:pt x="483" y="990"/>
                </a:cubicBezTo>
                <a:cubicBezTo>
                  <a:pt x="932" y="1561"/>
                  <a:pt x="3213" y="1982"/>
                  <a:pt x="3213" y="1982"/>
                </a:cubicBezTo>
                <a:lnTo>
                  <a:pt x="3213" y="1516"/>
                </a:lnTo>
                <a:cubicBezTo>
                  <a:pt x="3213" y="1516"/>
                  <a:pt x="1462" y="1163"/>
                  <a:pt x="850" y="837"/>
                </a:cubicBezTo>
                <a:cubicBezTo>
                  <a:pt x="438" y="619"/>
                  <a:pt x="102" y="242"/>
                  <a:pt x="0" y="0"/>
                </a:cubicBezTo>
                <a:close/>
              </a:path>
            </a:pathLst>
          </a:custGeom>
          <a:solidFill>
            <a:srgbClr val="9A4A4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8" name="Google Shape;848;p55"/>
          <p:cNvSpPr/>
          <p:nvPr/>
        </p:nvSpPr>
        <p:spPr>
          <a:xfrm flipH="1">
            <a:off x="5853697" y="1363424"/>
            <a:ext cx="31397" cy="32783"/>
          </a:xfrm>
          <a:custGeom>
            <a:rect b="b" l="l" r="r" t="t"/>
            <a:pathLst>
              <a:path extrusionOk="0" h="733" w="702">
                <a:moveTo>
                  <a:pt x="351" y="1"/>
                </a:moveTo>
                <a:cubicBezTo>
                  <a:pt x="157" y="1"/>
                  <a:pt x="1" y="164"/>
                  <a:pt x="1" y="365"/>
                </a:cubicBezTo>
                <a:cubicBezTo>
                  <a:pt x="1" y="569"/>
                  <a:pt x="157" y="732"/>
                  <a:pt x="351" y="732"/>
                </a:cubicBezTo>
                <a:cubicBezTo>
                  <a:pt x="545" y="732"/>
                  <a:pt x="702" y="569"/>
                  <a:pt x="702" y="368"/>
                </a:cubicBezTo>
                <a:cubicBezTo>
                  <a:pt x="702" y="167"/>
                  <a:pt x="545" y="1"/>
                  <a:pt x="351" y="1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9" name="Google Shape;849;p55"/>
          <p:cNvSpPr/>
          <p:nvPr/>
        </p:nvSpPr>
        <p:spPr>
          <a:xfrm flipH="1">
            <a:off x="5870245" y="1309977"/>
            <a:ext cx="38732" cy="29161"/>
          </a:xfrm>
          <a:custGeom>
            <a:rect b="b" l="l" r="r" t="t"/>
            <a:pathLst>
              <a:path extrusionOk="0" h="652" w="866">
                <a:moveTo>
                  <a:pt x="487" y="1"/>
                </a:moveTo>
                <a:cubicBezTo>
                  <a:pt x="419" y="1"/>
                  <a:pt x="350" y="18"/>
                  <a:pt x="287" y="54"/>
                </a:cubicBezTo>
                <a:cubicBezTo>
                  <a:pt x="79" y="169"/>
                  <a:pt x="1" y="435"/>
                  <a:pt x="114" y="652"/>
                </a:cubicBezTo>
                <a:lnTo>
                  <a:pt x="865" y="237"/>
                </a:lnTo>
                <a:cubicBezTo>
                  <a:pt x="787" y="86"/>
                  <a:pt x="639" y="1"/>
                  <a:pt x="487" y="1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0" name="Google Shape;850;p55"/>
          <p:cNvSpPr/>
          <p:nvPr/>
        </p:nvSpPr>
        <p:spPr>
          <a:xfrm flipH="1">
            <a:off x="5806110" y="1488431"/>
            <a:ext cx="39403" cy="26522"/>
          </a:xfrm>
          <a:custGeom>
            <a:rect b="b" l="l" r="r" t="t"/>
            <a:pathLst>
              <a:path extrusionOk="0" h="593" w="881">
                <a:moveTo>
                  <a:pt x="82" y="1"/>
                </a:moveTo>
                <a:lnTo>
                  <a:pt x="82" y="1"/>
                </a:lnTo>
                <a:cubicBezTo>
                  <a:pt x="0" y="228"/>
                  <a:pt x="115" y="484"/>
                  <a:pt x="336" y="565"/>
                </a:cubicBezTo>
                <a:cubicBezTo>
                  <a:pt x="385" y="584"/>
                  <a:pt x="434" y="593"/>
                  <a:pt x="483" y="593"/>
                </a:cubicBezTo>
                <a:cubicBezTo>
                  <a:pt x="657" y="593"/>
                  <a:pt x="819" y="480"/>
                  <a:pt x="881" y="300"/>
                </a:cubicBezTo>
                <a:lnTo>
                  <a:pt x="82" y="1"/>
                </a:lnTo>
                <a:close/>
              </a:path>
            </a:pathLst>
          </a:custGeom>
          <a:solidFill>
            <a:srgbClr val="9A4A4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1" name="Google Shape;851;p55"/>
          <p:cNvSpPr/>
          <p:nvPr/>
        </p:nvSpPr>
        <p:spPr>
          <a:xfrm flipH="1">
            <a:off x="5707268" y="1302061"/>
            <a:ext cx="36988" cy="31621"/>
          </a:xfrm>
          <a:custGeom>
            <a:rect b="b" l="l" r="r" t="t"/>
            <a:pathLst>
              <a:path extrusionOk="0" h="707" w="827">
                <a:moveTo>
                  <a:pt x="343" y="0"/>
                </a:moveTo>
                <a:cubicBezTo>
                  <a:pt x="212" y="0"/>
                  <a:pt x="84" y="62"/>
                  <a:pt x="0" y="180"/>
                </a:cubicBezTo>
                <a:lnTo>
                  <a:pt x="687" y="706"/>
                </a:lnTo>
                <a:cubicBezTo>
                  <a:pt x="826" y="510"/>
                  <a:pt x="785" y="234"/>
                  <a:pt x="595" y="88"/>
                </a:cubicBezTo>
                <a:cubicBezTo>
                  <a:pt x="520" y="29"/>
                  <a:pt x="431" y="0"/>
                  <a:pt x="343" y="0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2" name="Google Shape;852;p55"/>
          <p:cNvSpPr/>
          <p:nvPr/>
        </p:nvSpPr>
        <p:spPr>
          <a:xfrm flipH="1">
            <a:off x="5722921" y="1359041"/>
            <a:ext cx="31531" cy="32739"/>
          </a:xfrm>
          <a:custGeom>
            <a:rect b="b" l="l" r="r" t="t"/>
            <a:pathLst>
              <a:path extrusionOk="0" h="732" w="705">
                <a:moveTo>
                  <a:pt x="351" y="0"/>
                </a:moveTo>
                <a:cubicBezTo>
                  <a:pt x="157" y="0"/>
                  <a:pt x="1" y="163"/>
                  <a:pt x="1" y="364"/>
                </a:cubicBezTo>
                <a:cubicBezTo>
                  <a:pt x="1" y="565"/>
                  <a:pt x="157" y="728"/>
                  <a:pt x="351" y="731"/>
                </a:cubicBezTo>
                <a:cubicBezTo>
                  <a:pt x="544" y="731"/>
                  <a:pt x="704" y="568"/>
                  <a:pt x="704" y="367"/>
                </a:cubicBezTo>
                <a:cubicBezTo>
                  <a:pt x="704" y="163"/>
                  <a:pt x="544" y="0"/>
                  <a:pt x="351" y="0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3" name="Google Shape;853;p55"/>
          <p:cNvSpPr/>
          <p:nvPr/>
        </p:nvSpPr>
        <p:spPr>
          <a:xfrm flipH="1">
            <a:off x="5748504" y="1360562"/>
            <a:ext cx="54609" cy="94459"/>
          </a:xfrm>
          <a:custGeom>
            <a:rect b="b" l="l" r="r" t="t"/>
            <a:pathLst>
              <a:path extrusionOk="0" h="2112" w="1221">
                <a:moveTo>
                  <a:pt x="0" y="1"/>
                </a:moveTo>
                <a:lnTo>
                  <a:pt x="116" y="2111"/>
                </a:lnTo>
                <a:lnTo>
                  <a:pt x="1221" y="1734"/>
                </a:lnTo>
                <a:lnTo>
                  <a:pt x="0" y="1"/>
                </a:lnTo>
                <a:close/>
              </a:path>
            </a:pathLst>
          </a:custGeom>
          <a:solidFill>
            <a:srgbClr val="9A4A4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4" name="Google Shape;854;p55"/>
          <p:cNvSpPr/>
          <p:nvPr/>
        </p:nvSpPr>
        <p:spPr>
          <a:xfrm flipH="1">
            <a:off x="5786028" y="1679587"/>
            <a:ext cx="148755" cy="75943"/>
          </a:xfrm>
          <a:custGeom>
            <a:rect b="b" l="l" r="r" t="t"/>
            <a:pathLst>
              <a:path extrusionOk="0" h="1698" w="3326">
                <a:moveTo>
                  <a:pt x="2128" y="1"/>
                </a:moveTo>
                <a:lnTo>
                  <a:pt x="2034" y="955"/>
                </a:lnTo>
                <a:lnTo>
                  <a:pt x="898" y="98"/>
                </a:lnTo>
                <a:lnTo>
                  <a:pt x="0" y="993"/>
                </a:lnTo>
                <a:cubicBezTo>
                  <a:pt x="360" y="1369"/>
                  <a:pt x="1112" y="1697"/>
                  <a:pt x="1786" y="1697"/>
                </a:cubicBezTo>
                <a:cubicBezTo>
                  <a:pt x="1856" y="1697"/>
                  <a:pt x="1925" y="1694"/>
                  <a:pt x="1993" y="1686"/>
                </a:cubicBezTo>
                <a:cubicBezTo>
                  <a:pt x="2713" y="1605"/>
                  <a:pt x="3111" y="1394"/>
                  <a:pt x="3325" y="884"/>
                </a:cubicBezTo>
                <a:lnTo>
                  <a:pt x="2128" y="1"/>
                </a:lnTo>
                <a:close/>
              </a:path>
            </a:pathLst>
          </a:custGeom>
          <a:solidFill>
            <a:srgbClr val="27DEB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5" name="Google Shape;855;p55"/>
          <p:cNvSpPr/>
          <p:nvPr/>
        </p:nvSpPr>
        <p:spPr>
          <a:xfrm flipH="1">
            <a:off x="5786028" y="1679587"/>
            <a:ext cx="148755" cy="72544"/>
          </a:xfrm>
          <a:custGeom>
            <a:rect b="b" l="l" r="r" t="t"/>
            <a:pathLst>
              <a:path extrusionOk="0" h="1622" w="3326">
                <a:moveTo>
                  <a:pt x="2128" y="1"/>
                </a:moveTo>
                <a:lnTo>
                  <a:pt x="2034" y="955"/>
                </a:lnTo>
                <a:lnTo>
                  <a:pt x="2034" y="955"/>
                </a:lnTo>
                <a:lnTo>
                  <a:pt x="2761" y="605"/>
                </a:lnTo>
                <a:cubicBezTo>
                  <a:pt x="2761" y="605"/>
                  <a:pt x="2903" y="1003"/>
                  <a:pt x="2894" y="1421"/>
                </a:cubicBezTo>
                <a:cubicBezTo>
                  <a:pt x="3087" y="1295"/>
                  <a:pt x="3227" y="1123"/>
                  <a:pt x="3325" y="884"/>
                </a:cubicBezTo>
                <a:lnTo>
                  <a:pt x="2128" y="1"/>
                </a:lnTo>
                <a:close/>
                <a:moveTo>
                  <a:pt x="898" y="98"/>
                </a:moveTo>
                <a:lnTo>
                  <a:pt x="21" y="969"/>
                </a:lnTo>
                <a:lnTo>
                  <a:pt x="0" y="993"/>
                </a:lnTo>
                <a:cubicBezTo>
                  <a:pt x="255" y="1261"/>
                  <a:pt x="711" y="1503"/>
                  <a:pt x="1193" y="1622"/>
                </a:cubicBezTo>
                <a:cubicBezTo>
                  <a:pt x="1095" y="1388"/>
                  <a:pt x="1037" y="1126"/>
                  <a:pt x="1047" y="843"/>
                </a:cubicBezTo>
                <a:lnTo>
                  <a:pt x="1047" y="843"/>
                </a:lnTo>
                <a:lnTo>
                  <a:pt x="2034" y="955"/>
                </a:lnTo>
                <a:lnTo>
                  <a:pt x="898" y="98"/>
                </a:lnTo>
                <a:close/>
              </a:path>
            </a:pathLst>
          </a:custGeom>
          <a:solidFill>
            <a:srgbClr val="23C7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6" name="Google Shape;856;p55"/>
          <p:cNvSpPr/>
          <p:nvPr/>
        </p:nvSpPr>
        <p:spPr>
          <a:xfrm flipH="1">
            <a:off x="5803247" y="1706646"/>
            <a:ext cx="85917" cy="84575"/>
          </a:xfrm>
          <a:custGeom>
            <a:rect b="b" l="l" r="r" t="t"/>
            <a:pathLst>
              <a:path extrusionOk="0" h="1891" w="1921">
                <a:moveTo>
                  <a:pt x="1741" y="0"/>
                </a:moveTo>
                <a:lnTo>
                  <a:pt x="1014" y="350"/>
                </a:lnTo>
                <a:lnTo>
                  <a:pt x="27" y="238"/>
                </a:lnTo>
                <a:lnTo>
                  <a:pt x="27" y="238"/>
                </a:lnTo>
                <a:cubicBezTo>
                  <a:pt x="0" y="925"/>
                  <a:pt x="385" y="1489"/>
                  <a:pt x="765" y="1843"/>
                </a:cubicBezTo>
                <a:cubicBezTo>
                  <a:pt x="881" y="1877"/>
                  <a:pt x="986" y="1890"/>
                  <a:pt x="1079" y="1890"/>
                </a:cubicBezTo>
                <a:cubicBezTo>
                  <a:pt x="1374" y="1890"/>
                  <a:pt x="1540" y="1758"/>
                  <a:pt x="1540" y="1758"/>
                </a:cubicBezTo>
                <a:cubicBezTo>
                  <a:pt x="1540" y="1758"/>
                  <a:pt x="1799" y="1456"/>
                  <a:pt x="1860" y="959"/>
                </a:cubicBezTo>
                <a:cubicBezTo>
                  <a:pt x="1921" y="493"/>
                  <a:pt x="1741" y="0"/>
                  <a:pt x="1741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7" name="Google Shape;857;p55"/>
          <p:cNvSpPr/>
          <p:nvPr/>
        </p:nvSpPr>
        <p:spPr>
          <a:xfrm flipH="1">
            <a:off x="5763845" y="1785228"/>
            <a:ext cx="112126" cy="417642"/>
          </a:xfrm>
          <a:custGeom>
            <a:rect b="b" l="l" r="r" t="t"/>
            <a:pathLst>
              <a:path extrusionOk="0" h="9338" w="2507">
                <a:moveTo>
                  <a:pt x="1245" y="1"/>
                </a:moveTo>
                <a:lnTo>
                  <a:pt x="470" y="86"/>
                </a:lnTo>
                <a:cubicBezTo>
                  <a:pt x="470" y="86"/>
                  <a:pt x="1" y="6740"/>
                  <a:pt x="14" y="7209"/>
                </a:cubicBezTo>
                <a:cubicBezTo>
                  <a:pt x="28" y="7679"/>
                  <a:pt x="889" y="9337"/>
                  <a:pt x="1337" y="9337"/>
                </a:cubicBezTo>
                <a:cubicBezTo>
                  <a:pt x="1339" y="9337"/>
                  <a:pt x="1341" y="9337"/>
                  <a:pt x="1344" y="9337"/>
                </a:cubicBezTo>
                <a:cubicBezTo>
                  <a:pt x="1789" y="9323"/>
                  <a:pt x="2506" y="7477"/>
                  <a:pt x="2459" y="6957"/>
                </a:cubicBezTo>
                <a:cubicBezTo>
                  <a:pt x="2412" y="6437"/>
                  <a:pt x="1245" y="1"/>
                  <a:pt x="1245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8" name="Google Shape;858;p55"/>
          <p:cNvSpPr/>
          <p:nvPr/>
        </p:nvSpPr>
        <p:spPr>
          <a:xfrm flipH="1">
            <a:off x="5820288" y="1785228"/>
            <a:ext cx="45" cy="224"/>
          </a:xfrm>
          <a:custGeom>
            <a:rect b="b" l="l" r="r" t="t"/>
            <a:pathLst>
              <a:path extrusionOk="0" h="5" w="1">
                <a:moveTo>
                  <a:pt x="1" y="1"/>
                </a:moveTo>
                <a:lnTo>
                  <a:pt x="1" y="1"/>
                </a:lnTo>
                <a:lnTo>
                  <a:pt x="1" y="5"/>
                </a:lnTo>
                <a:close/>
              </a:path>
            </a:pathLst>
          </a:custGeom>
          <a:solidFill>
            <a:srgbClr val="DCDC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9" name="Google Shape;859;p55"/>
          <p:cNvSpPr/>
          <p:nvPr/>
        </p:nvSpPr>
        <p:spPr>
          <a:xfrm flipH="1">
            <a:off x="5819483" y="1785989"/>
            <a:ext cx="626" cy="3846"/>
          </a:xfrm>
          <a:custGeom>
            <a:rect b="b" l="l" r="r" t="t"/>
            <a:pathLst>
              <a:path extrusionOk="0" h="86" w="14">
                <a:moveTo>
                  <a:pt x="0" y="1"/>
                </a:moveTo>
                <a:lnTo>
                  <a:pt x="8" y="54"/>
                </a:lnTo>
                <a:lnTo>
                  <a:pt x="8" y="54"/>
                </a:lnTo>
                <a:cubicBezTo>
                  <a:pt x="5" y="30"/>
                  <a:pt x="2" y="13"/>
                  <a:pt x="0" y="1"/>
                </a:cubicBezTo>
                <a:close/>
                <a:moveTo>
                  <a:pt x="8" y="54"/>
                </a:moveTo>
                <a:cubicBezTo>
                  <a:pt x="10" y="64"/>
                  <a:pt x="11" y="74"/>
                  <a:pt x="13" y="86"/>
                </a:cubicBezTo>
                <a:lnTo>
                  <a:pt x="8" y="54"/>
                </a:lnTo>
                <a:close/>
              </a:path>
            </a:pathLst>
          </a:custGeom>
          <a:solidFill>
            <a:srgbClr val="DCDC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0" name="Google Shape;860;p55"/>
          <p:cNvSpPr/>
          <p:nvPr/>
        </p:nvSpPr>
        <p:spPr>
          <a:xfrm flipH="1">
            <a:off x="5819483" y="1785228"/>
            <a:ext cx="35959" cy="13283"/>
          </a:xfrm>
          <a:custGeom>
            <a:rect b="b" l="l" r="r" t="t"/>
            <a:pathLst>
              <a:path extrusionOk="0" h="297" w="804">
                <a:moveTo>
                  <a:pt x="786" y="1"/>
                </a:moveTo>
                <a:cubicBezTo>
                  <a:pt x="630" y="117"/>
                  <a:pt x="470" y="151"/>
                  <a:pt x="334" y="151"/>
                </a:cubicBezTo>
                <a:cubicBezTo>
                  <a:pt x="147" y="151"/>
                  <a:pt x="11" y="86"/>
                  <a:pt x="11" y="86"/>
                </a:cubicBezTo>
                <a:lnTo>
                  <a:pt x="1" y="263"/>
                </a:lnTo>
                <a:cubicBezTo>
                  <a:pt x="89" y="286"/>
                  <a:pt x="174" y="297"/>
                  <a:pt x="252" y="297"/>
                </a:cubicBezTo>
                <a:cubicBezTo>
                  <a:pt x="589" y="297"/>
                  <a:pt x="803" y="103"/>
                  <a:pt x="803" y="103"/>
                </a:cubicBezTo>
                <a:cubicBezTo>
                  <a:pt x="797" y="62"/>
                  <a:pt x="793" y="35"/>
                  <a:pt x="790" y="18"/>
                </a:cubicBezTo>
                <a:lnTo>
                  <a:pt x="790" y="15"/>
                </a:lnTo>
                <a:lnTo>
                  <a:pt x="790" y="11"/>
                </a:lnTo>
                <a:lnTo>
                  <a:pt x="790" y="8"/>
                </a:lnTo>
                <a:lnTo>
                  <a:pt x="786" y="8"/>
                </a:lnTo>
                <a:lnTo>
                  <a:pt x="786" y="5"/>
                </a:lnTo>
                <a:lnTo>
                  <a:pt x="786" y="1"/>
                </a:lnTo>
                <a:close/>
              </a:path>
            </a:pathLst>
          </a:custGeom>
          <a:solidFill>
            <a:srgbClr val="23C7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1" name="Google Shape;861;p55"/>
          <p:cNvSpPr/>
          <p:nvPr/>
        </p:nvSpPr>
        <p:spPr>
          <a:xfrm flipH="1">
            <a:off x="5843813" y="1577077"/>
            <a:ext cx="189500" cy="195269"/>
          </a:xfrm>
          <a:custGeom>
            <a:rect b="b" l="l" r="r" t="t"/>
            <a:pathLst>
              <a:path extrusionOk="0" h="4366" w="4237">
                <a:moveTo>
                  <a:pt x="935" y="1"/>
                </a:moveTo>
                <a:cubicBezTo>
                  <a:pt x="935" y="1"/>
                  <a:pt x="170" y="293"/>
                  <a:pt x="0" y="1640"/>
                </a:cubicBezTo>
                <a:cubicBezTo>
                  <a:pt x="466" y="2727"/>
                  <a:pt x="1316" y="3655"/>
                  <a:pt x="2560" y="4366"/>
                </a:cubicBezTo>
                <a:lnTo>
                  <a:pt x="3250" y="3135"/>
                </a:lnTo>
                <a:lnTo>
                  <a:pt x="4237" y="3247"/>
                </a:lnTo>
                <a:lnTo>
                  <a:pt x="4237" y="3247"/>
                </a:lnTo>
                <a:lnTo>
                  <a:pt x="948" y="746"/>
                </a:lnTo>
                <a:lnTo>
                  <a:pt x="935" y="1"/>
                </a:ln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2" name="Google Shape;862;p55"/>
          <p:cNvSpPr/>
          <p:nvPr/>
        </p:nvSpPr>
        <p:spPr>
          <a:xfrm flipH="1">
            <a:off x="5772656" y="1592462"/>
            <a:ext cx="71202" cy="146161"/>
          </a:xfrm>
          <a:custGeom>
            <a:rect b="b" l="l" r="r" t="t"/>
            <a:pathLst>
              <a:path extrusionOk="0" h="3268" w="1592">
                <a:moveTo>
                  <a:pt x="201" y="0"/>
                </a:moveTo>
                <a:lnTo>
                  <a:pt x="205" y="956"/>
                </a:lnTo>
                <a:cubicBezTo>
                  <a:pt x="205" y="956"/>
                  <a:pt x="68" y="2214"/>
                  <a:pt x="1" y="2903"/>
                </a:cubicBezTo>
                <a:lnTo>
                  <a:pt x="728" y="2553"/>
                </a:lnTo>
                <a:lnTo>
                  <a:pt x="1517" y="3267"/>
                </a:lnTo>
                <a:cubicBezTo>
                  <a:pt x="1517" y="3267"/>
                  <a:pt x="1592" y="1194"/>
                  <a:pt x="1261" y="650"/>
                </a:cubicBezTo>
                <a:cubicBezTo>
                  <a:pt x="932" y="105"/>
                  <a:pt x="201" y="0"/>
                  <a:pt x="201" y="0"/>
                </a:cubicBez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6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p56"/>
          <p:cNvSpPr txBox="1"/>
          <p:nvPr>
            <p:ph idx="4294967295" type="ctrTitle"/>
          </p:nvPr>
        </p:nvSpPr>
        <p:spPr>
          <a:xfrm>
            <a:off x="451175" y="3011225"/>
            <a:ext cx="3810000" cy="50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Conclusion + Q&amp;A</a:t>
            </a:r>
            <a:endParaRPr sz="320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p57"/>
          <p:cNvSpPr txBox="1"/>
          <p:nvPr>
            <p:ph type="ctrTitle"/>
          </p:nvPr>
        </p:nvSpPr>
        <p:spPr>
          <a:xfrm>
            <a:off x="929025" y="291800"/>
            <a:ext cx="3810000" cy="50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ACKnowledgements</a:t>
            </a:r>
            <a:endParaRPr sz="3200"/>
          </a:p>
        </p:txBody>
      </p:sp>
      <p:pic>
        <p:nvPicPr>
          <p:cNvPr id="873" name="Google Shape;873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5600" y="1207650"/>
            <a:ext cx="2409000" cy="32100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874" name="Google Shape;874;p57"/>
          <p:cNvSpPr txBox="1"/>
          <p:nvPr/>
        </p:nvSpPr>
        <p:spPr>
          <a:xfrm>
            <a:off x="4361550" y="2232925"/>
            <a:ext cx="19359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Dosis"/>
                <a:ea typeface="Dosis"/>
                <a:cs typeface="Dosis"/>
                <a:sym typeface="Dosis"/>
              </a:rPr>
              <a:t>Professor Desmond Tsoi</a:t>
            </a:r>
            <a:endParaRPr b="1" sz="2000"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3"/>
          <p:cNvSpPr txBox="1"/>
          <p:nvPr>
            <p:ph type="ctrTitle"/>
          </p:nvPr>
        </p:nvSpPr>
        <p:spPr>
          <a:xfrm>
            <a:off x="1468675" y="333125"/>
            <a:ext cx="6106800" cy="50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OBJECTives</a:t>
            </a:r>
            <a:endParaRPr sz="3200"/>
          </a:p>
        </p:txBody>
      </p:sp>
      <p:sp>
        <p:nvSpPr>
          <p:cNvPr id="242" name="Google Shape;242;p23"/>
          <p:cNvSpPr txBox="1"/>
          <p:nvPr/>
        </p:nvSpPr>
        <p:spPr>
          <a:xfrm>
            <a:off x="492925" y="1243025"/>
            <a:ext cx="8058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osis ExtraLight"/>
              <a:ea typeface="Dosis ExtraLight"/>
              <a:cs typeface="Dosis ExtraLight"/>
              <a:sym typeface="Dosis ExtraLight"/>
            </a:endParaRPr>
          </a:p>
        </p:txBody>
      </p:sp>
      <p:sp>
        <p:nvSpPr>
          <p:cNvPr id="243" name="Google Shape;243;p23"/>
          <p:cNvSpPr txBox="1"/>
          <p:nvPr/>
        </p:nvSpPr>
        <p:spPr>
          <a:xfrm>
            <a:off x="1112100" y="1694225"/>
            <a:ext cx="50046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osis"/>
              <a:buAutoNum type="arabicPeriod"/>
            </a:pPr>
            <a:r>
              <a:rPr b="1" lang="en" sz="20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Accurately Identify Fruits in real-time</a:t>
            </a:r>
            <a:br>
              <a:rPr b="1" lang="en" sz="20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</a:br>
            <a:endParaRPr b="1" sz="20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osis"/>
              <a:buAutoNum type="arabicPeriod"/>
            </a:pPr>
            <a:r>
              <a:rPr b="1" lang="en" sz="20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Precisely Calculate the Ripeness of a fruit</a:t>
            </a:r>
            <a:br>
              <a:rPr b="1" lang="en" sz="20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</a:br>
            <a:endParaRPr b="1" sz="20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osis"/>
              <a:buAutoNum type="arabicPeriod"/>
            </a:pPr>
            <a:r>
              <a:rPr b="1" lang="en" sz="20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Provide a User-Friendly Interface with an optimized User-Experience</a:t>
            </a:r>
            <a:endParaRPr b="1" sz="20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4"/>
          <p:cNvSpPr/>
          <p:nvPr/>
        </p:nvSpPr>
        <p:spPr>
          <a:xfrm>
            <a:off x="5273850" y="1163050"/>
            <a:ext cx="3569400" cy="36996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24"/>
          <p:cNvSpPr/>
          <p:nvPr/>
        </p:nvSpPr>
        <p:spPr>
          <a:xfrm>
            <a:off x="130325" y="1163050"/>
            <a:ext cx="3810000" cy="36996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24"/>
          <p:cNvSpPr txBox="1"/>
          <p:nvPr>
            <p:ph type="ctrTitle"/>
          </p:nvPr>
        </p:nvSpPr>
        <p:spPr>
          <a:xfrm>
            <a:off x="1463850" y="366800"/>
            <a:ext cx="3810000" cy="50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design</a:t>
            </a:r>
            <a:endParaRPr/>
          </a:p>
        </p:txBody>
      </p:sp>
      <p:pic>
        <p:nvPicPr>
          <p:cNvPr id="251" name="Google Shape;25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4300" y="1871952"/>
            <a:ext cx="1080900" cy="2281800"/>
          </a:xfrm>
          <a:prstGeom prst="roundRect">
            <a:avLst>
              <a:gd fmla="val 9431" name="adj"/>
            </a:avLst>
          </a:prstGeom>
          <a:noFill/>
          <a:ln>
            <a:noFill/>
          </a:ln>
        </p:spPr>
      </p:pic>
      <p:pic>
        <p:nvPicPr>
          <p:cNvPr id="252" name="Google Shape;252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31525" y="1804750"/>
            <a:ext cx="1190400" cy="669600"/>
          </a:xfrm>
          <a:prstGeom prst="roundRect">
            <a:avLst>
              <a:gd fmla="val 8969" name="adj"/>
            </a:avLst>
          </a:prstGeom>
          <a:noFill/>
          <a:ln>
            <a:noFill/>
          </a:ln>
        </p:spPr>
      </p:pic>
      <p:pic>
        <p:nvPicPr>
          <p:cNvPr id="253" name="Google Shape;253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82900" y="1804750"/>
            <a:ext cx="892804" cy="669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4" name="Google Shape;254;p24"/>
          <p:cNvCxnSpPr>
            <a:stCxn id="252" idx="3"/>
            <a:endCxn id="253" idx="1"/>
          </p:cNvCxnSpPr>
          <p:nvPr/>
        </p:nvCxnSpPr>
        <p:spPr>
          <a:xfrm>
            <a:off x="6621925" y="2139550"/>
            <a:ext cx="660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255" name="Google Shape;255;p24"/>
          <p:cNvGrpSpPr/>
          <p:nvPr/>
        </p:nvGrpSpPr>
        <p:grpSpPr>
          <a:xfrm>
            <a:off x="7026363" y="3505712"/>
            <a:ext cx="1405868" cy="1118787"/>
            <a:chOff x="1821465" y="2495702"/>
            <a:chExt cx="365988" cy="270801"/>
          </a:xfrm>
        </p:grpSpPr>
        <p:sp>
          <p:nvSpPr>
            <p:cNvPr id="256" name="Google Shape;256;p24"/>
            <p:cNvSpPr/>
            <p:nvPr/>
          </p:nvSpPr>
          <p:spPr>
            <a:xfrm>
              <a:off x="1822619" y="2495702"/>
              <a:ext cx="364834" cy="194725"/>
            </a:xfrm>
            <a:custGeom>
              <a:rect b="b" l="l" r="r" t="t"/>
              <a:pathLst>
                <a:path extrusionOk="0" h="7428" w="13917">
                  <a:moveTo>
                    <a:pt x="5620" y="0"/>
                  </a:moveTo>
                  <a:cubicBezTo>
                    <a:pt x="4319" y="0"/>
                    <a:pt x="3029" y="789"/>
                    <a:pt x="2599" y="2260"/>
                  </a:cubicBezTo>
                  <a:lnTo>
                    <a:pt x="2584" y="2260"/>
                  </a:lnTo>
                  <a:cubicBezTo>
                    <a:pt x="1155" y="2260"/>
                    <a:pt x="0" y="3415"/>
                    <a:pt x="0" y="4844"/>
                  </a:cubicBezTo>
                  <a:cubicBezTo>
                    <a:pt x="0" y="6258"/>
                    <a:pt x="1155" y="7413"/>
                    <a:pt x="2584" y="7428"/>
                  </a:cubicBezTo>
                  <a:lnTo>
                    <a:pt x="11780" y="7428"/>
                  </a:lnTo>
                  <a:cubicBezTo>
                    <a:pt x="12963" y="7428"/>
                    <a:pt x="13916" y="6460"/>
                    <a:pt x="13916" y="5291"/>
                  </a:cubicBezTo>
                  <a:cubicBezTo>
                    <a:pt x="13916" y="4108"/>
                    <a:pt x="12963" y="3155"/>
                    <a:pt x="11780" y="3155"/>
                  </a:cubicBezTo>
                  <a:lnTo>
                    <a:pt x="11794" y="3140"/>
                  </a:lnTo>
                  <a:cubicBezTo>
                    <a:pt x="11707" y="3140"/>
                    <a:pt x="11635" y="3155"/>
                    <a:pt x="11563" y="3155"/>
                  </a:cubicBezTo>
                  <a:cubicBezTo>
                    <a:pt x="11216" y="2055"/>
                    <a:pt x="10191" y="1345"/>
                    <a:pt x="9092" y="1345"/>
                  </a:cubicBezTo>
                  <a:cubicBezTo>
                    <a:pt x="8820" y="1345"/>
                    <a:pt x="8544" y="1389"/>
                    <a:pt x="8272" y="1480"/>
                  </a:cubicBezTo>
                  <a:cubicBezTo>
                    <a:pt x="7647" y="477"/>
                    <a:pt x="6630" y="0"/>
                    <a:pt x="5620" y="0"/>
                  </a:cubicBezTo>
                  <a:close/>
                </a:path>
              </a:pathLst>
            </a:custGeom>
            <a:solidFill>
              <a:srgbClr val="EFF1F3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24"/>
            <p:cNvSpPr/>
            <p:nvPr/>
          </p:nvSpPr>
          <p:spPr>
            <a:xfrm>
              <a:off x="1821465" y="2554922"/>
              <a:ext cx="333062" cy="135138"/>
            </a:xfrm>
            <a:custGeom>
              <a:rect b="b" l="l" r="r" t="t"/>
              <a:pathLst>
                <a:path extrusionOk="0" h="5155" w="12705">
                  <a:moveTo>
                    <a:pt x="2513" y="1"/>
                  </a:moveTo>
                  <a:lnTo>
                    <a:pt x="2513" y="1"/>
                  </a:lnTo>
                  <a:cubicBezTo>
                    <a:pt x="1098" y="59"/>
                    <a:pt x="1" y="1242"/>
                    <a:pt x="44" y="2657"/>
                  </a:cubicBezTo>
                  <a:cubicBezTo>
                    <a:pt x="88" y="4072"/>
                    <a:pt x="1300" y="5154"/>
                    <a:pt x="2715" y="5154"/>
                  </a:cubicBezTo>
                  <a:lnTo>
                    <a:pt x="12011" y="5154"/>
                  </a:lnTo>
                  <a:cubicBezTo>
                    <a:pt x="12704" y="5096"/>
                    <a:pt x="12646" y="4028"/>
                    <a:pt x="11939" y="4028"/>
                  </a:cubicBezTo>
                  <a:lnTo>
                    <a:pt x="10149" y="4028"/>
                  </a:lnTo>
                  <a:cubicBezTo>
                    <a:pt x="10019" y="4028"/>
                    <a:pt x="9918" y="3927"/>
                    <a:pt x="9918" y="3812"/>
                  </a:cubicBezTo>
                  <a:lnTo>
                    <a:pt x="9918" y="3090"/>
                  </a:lnTo>
                  <a:cubicBezTo>
                    <a:pt x="9918" y="2859"/>
                    <a:pt x="9831" y="2628"/>
                    <a:pt x="9658" y="2455"/>
                  </a:cubicBezTo>
                  <a:lnTo>
                    <a:pt x="8345" y="1141"/>
                  </a:lnTo>
                  <a:cubicBezTo>
                    <a:pt x="8186" y="982"/>
                    <a:pt x="7955" y="881"/>
                    <a:pt x="7709" y="881"/>
                  </a:cubicBezTo>
                  <a:lnTo>
                    <a:pt x="4750" y="881"/>
                  </a:lnTo>
                  <a:cubicBezTo>
                    <a:pt x="4389" y="881"/>
                    <a:pt x="4086" y="1185"/>
                    <a:pt x="4086" y="1560"/>
                  </a:cubicBezTo>
                  <a:lnTo>
                    <a:pt x="4086" y="3653"/>
                  </a:lnTo>
                  <a:cubicBezTo>
                    <a:pt x="4086" y="3771"/>
                    <a:pt x="3979" y="3870"/>
                    <a:pt x="3861" y="3870"/>
                  </a:cubicBezTo>
                  <a:cubicBezTo>
                    <a:pt x="3836" y="3870"/>
                    <a:pt x="3809" y="3865"/>
                    <a:pt x="3783" y="3855"/>
                  </a:cubicBezTo>
                  <a:cubicBezTo>
                    <a:pt x="2181" y="3307"/>
                    <a:pt x="1560" y="1387"/>
                    <a:pt x="2513" y="1"/>
                  </a:cubicBezTo>
                  <a:close/>
                </a:path>
              </a:pathLst>
            </a:custGeom>
            <a:solidFill>
              <a:srgbClr val="EFF2F5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24"/>
            <p:cNvSpPr/>
            <p:nvPr/>
          </p:nvSpPr>
          <p:spPr>
            <a:xfrm>
              <a:off x="1940298" y="2589735"/>
              <a:ext cx="129450" cy="176768"/>
            </a:xfrm>
            <a:custGeom>
              <a:rect b="b" l="l" r="r" t="t"/>
              <a:pathLst>
                <a:path extrusionOk="0" h="6743" w="4938">
                  <a:moveTo>
                    <a:pt x="232" y="1"/>
                  </a:moveTo>
                  <a:cubicBezTo>
                    <a:pt x="102" y="1"/>
                    <a:pt x="1" y="102"/>
                    <a:pt x="1" y="232"/>
                  </a:cubicBezTo>
                  <a:lnTo>
                    <a:pt x="1" y="6526"/>
                  </a:lnTo>
                  <a:cubicBezTo>
                    <a:pt x="1" y="6641"/>
                    <a:pt x="102" y="6742"/>
                    <a:pt x="232" y="6742"/>
                  </a:cubicBezTo>
                  <a:lnTo>
                    <a:pt x="4721" y="6742"/>
                  </a:lnTo>
                  <a:cubicBezTo>
                    <a:pt x="4837" y="6742"/>
                    <a:pt x="4938" y="6641"/>
                    <a:pt x="4938" y="6526"/>
                  </a:cubicBezTo>
                  <a:lnTo>
                    <a:pt x="4938" y="1762"/>
                  </a:lnTo>
                  <a:cubicBezTo>
                    <a:pt x="4938" y="1646"/>
                    <a:pt x="4894" y="1531"/>
                    <a:pt x="4808" y="1444"/>
                  </a:cubicBezTo>
                  <a:lnTo>
                    <a:pt x="3508" y="131"/>
                  </a:lnTo>
                  <a:cubicBezTo>
                    <a:pt x="3422" y="59"/>
                    <a:pt x="3306" y="1"/>
                    <a:pt x="3191" y="1"/>
                  </a:cubicBezTo>
                  <a:close/>
                </a:path>
              </a:pathLst>
            </a:custGeom>
            <a:solidFill>
              <a:srgbClr val="ADBDCA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24"/>
            <p:cNvSpPr/>
            <p:nvPr/>
          </p:nvSpPr>
          <p:spPr>
            <a:xfrm>
              <a:off x="1971546" y="2659100"/>
              <a:ext cx="67608" cy="79012"/>
            </a:xfrm>
            <a:custGeom>
              <a:rect b="b" l="l" r="r" t="t"/>
              <a:pathLst>
                <a:path extrusionOk="0" h="3014" w="2579">
                  <a:moveTo>
                    <a:pt x="1277" y="0"/>
                  </a:moveTo>
                  <a:cubicBezTo>
                    <a:pt x="1198" y="0"/>
                    <a:pt x="1118" y="33"/>
                    <a:pt x="1061" y="98"/>
                  </a:cubicBezTo>
                  <a:lnTo>
                    <a:pt x="151" y="1224"/>
                  </a:lnTo>
                  <a:cubicBezTo>
                    <a:pt x="0" y="1439"/>
                    <a:pt x="187" y="1678"/>
                    <a:pt x="393" y="1678"/>
                  </a:cubicBezTo>
                  <a:cubicBezTo>
                    <a:pt x="464" y="1678"/>
                    <a:pt x="536" y="1650"/>
                    <a:pt x="599" y="1584"/>
                  </a:cubicBezTo>
                  <a:lnTo>
                    <a:pt x="988" y="1079"/>
                  </a:lnTo>
                  <a:lnTo>
                    <a:pt x="988" y="2754"/>
                  </a:lnTo>
                  <a:cubicBezTo>
                    <a:pt x="1003" y="2927"/>
                    <a:pt x="1136" y="3014"/>
                    <a:pt x="1270" y="3014"/>
                  </a:cubicBezTo>
                  <a:cubicBezTo>
                    <a:pt x="1403" y="3014"/>
                    <a:pt x="1537" y="2927"/>
                    <a:pt x="1551" y="2754"/>
                  </a:cubicBezTo>
                  <a:lnTo>
                    <a:pt x="1551" y="1079"/>
                  </a:lnTo>
                  <a:lnTo>
                    <a:pt x="1956" y="1570"/>
                  </a:lnTo>
                  <a:cubicBezTo>
                    <a:pt x="2018" y="1656"/>
                    <a:pt x="2097" y="1691"/>
                    <a:pt x="2175" y="1691"/>
                  </a:cubicBezTo>
                  <a:cubicBezTo>
                    <a:pt x="2384" y="1691"/>
                    <a:pt x="2578" y="1434"/>
                    <a:pt x="2389" y="1224"/>
                  </a:cubicBezTo>
                  <a:lnTo>
                    <a:pt x="2403" y="1224"/>
                  </a:lnTo>
                  <a:lnTo>
                    <a:pt x="1494" y="98"/>
                  </a:lnTo>
                  <a:cubicBezTo>
                    <a:pt x="1436" y="33"/>
                    <a:pt x="1357" y="0"/>
                    <a:pt x="1277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24"/>
            <p:cNvSpPr/>
            <p:nvPr/>
          </p:nvSpPr>
          <p:spPr>
            <a:xfrm>
              <a:off x="1972464" y="2513292"/>
              <a:ext cx="53767" cy="37120"/>
            </a:xfrm>
            <a:custGeom>
              <a:rect b="b" l="l" r="r" t="t"/>
              <a:pathLst>
                <a:path extrusionOk="0" h="1416" w="2051">
                  <a:moveTo>
                    <a:pt x="405" y="1"/>
                  </a:moveTo>
                  <a:cubicBezTo>
                    <a:pt x="87" y="1"/>
                    <a:pt x="1" y="420"/>
                    <a:pt x="289" y="549"/>
                  </a:cubicBezTo>
                  <a:cubicBezTo>
                    <a:pt x="766" y="636"/>
                    <a:pt x="1184" y="910"/>
                    <a:pt x="1473" y="1286"/>
                  </a:cubicBezTo>
                  <a:cubicBezTo>
                    <a:pt x="1516" y="1358"/>
                    <a:pt x="1603" y="1401"/>
                    <a:pt x="1690" y="1401"/>
                  </a:cubicBezTo>
                  <a:lnTo>
                    <a:pt x="1690" y="1416"/>
                  </a:lnTo>
                  <a:cubicBezTo>
                    <a:pt x="1921" y="1401"/>
                    <a:pt x="2051" y="1141"/>
                    <a:pt x="1921" y="968"/>
                  </a:cubicBezTo>
                  <a:cubicBezTo>
                    <a:pt x="1545" y="463"/>
                    <a:pt x="1011" y="131"/>
                    <a:pt x="405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24"/>
            <p:cNvSpPr/>
            <p:nvPr/>
          </p:nvSpPr>
          <p:spPr>
            <a:xfrm>
              <a:off x="2065973" y="2549521"/>
              <a:ext cx="43124" cy="36098"/>
            </a:xfrm>
            <a:custGeom>
              <a:rect b="b" l="l" r="r" t="t"/>
              <a:pathLst>
                <a:path extrusionOk="0" h="1377" w="1645">
                  <a:moveTo>
                    <a:pt x="379" y="1"/>
                  </a:moveTo>
                  <a:cubicBezTo>
                    <a:pt x="138" y="1"/>
                    <a:pt x="0" y="488"/>
                    <a:pt x="274" y="553"/>
                  </a:cubicBezTo>
                  <a:cubicBezTo>
                    <a:pt x="606" y="669"/>
                    <a:pt x="894" y="914"/>
                    <a:pt x="1053" y="1217"/>
                  </a:cubicBezTo>
                  <a:cubicBezTo>
                    <a:pt x="1096" y="1318"/>
                    <a:pt x="1197" y="1376"/>
                    <a:pt x="1298" y="1376"/>
                  </a:cubicBezTo>
                  <a:cubicBezTo>
                    <a:pt x="1501" y="1376"/>
                    <a:pt x="1645" y="1145"/>
                    <a:pt x="1544" y="957"/>
                  </a:cubicBezTo>
                  <a:cubicBezTo>
                    <a:pt x="1313" y="524"/>
                    <a:pt x="923" y="192"/>
                    <a:pt x="461" y="19"/>
                  </a:cubicBezTo>
                  <a:cubicBezTo>
                    <a:pt x="433" y="6"/>
                    <a:pt x="405" y="1"/>
                    <a:pt x="379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24"/>
            <p:cNvSpPr/>
            <p:nvPr/>
          </p:nvSpPr>
          <p:spPr>
            <a:xfrm>
              <a:off x="2017134" y="2589735"/>
              <a:ext cx="52614" cy="53400"/>
            </a:xfrm>
            <a:custGeom>
              <a:rect b="b" l="l" r="r" t="t"/>
              <a:pathLst>
                <a:path extrusionOk="0" h="2037" w="2007">
                  <a:moveTo>
                    <a:pt x="0" y="1"/>
                  </a:moveTo>
                  <a:lnTo>
                    <a:pt x="0" y="1574"/>
                  </a:lnTo>
                  <a:cubicBezTo>
                    <a:pt x="0" y="1834"/>
                    <a:pt x="202" y="2036"/>
                    <a:pt x="448" y="2036"/>
                  </a:cubicBezTo>
                  <a:lnTo>
                    <a:pt x="2007" y="2036"/>
                  </a:lnTo>
                  <a:lnTo>
                    <a:pt x="2007" y="1762"/>
                  </a:lnTo>
                  <a:cubicBezTo>
                    <a:pt x="2007" y="1704"/>
                    <a:pt x="1992" y="1646"/>
                    <a:pt x="1963" y="1589"/>
                  </a:cubicBezTo>
                  <a:lnTo>
                    <a:pt x="433" y="1589"/>
                  </a:lnTo>
                  <a:lnTo>
                    <a:pt x="433" y="59"/>
                  </a:lnTo>
                  <a:lnTo>
                    <a:pt x="433" y="44"/>
                  </a:lnTo>
                  <a:cubicBezTo>
                    <a:pt x="375" y="15"/>
                    <a:pt x="318" y="1"/>
                    <a:pt x="260" y="1"/>
                  </a:cubicBezTo>
                  <a:close/>
                </a:path>
              </a:pathLst>
            </a:custGeom>
            <a:solidFill>
              <a:srgbClr val="94A5B3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263" name="Google Shape;263;p24"/>
          <p:cNvCxnSpPr>
            <a:stCxn id="253" idx="2"/>
          </p:cNvCxnSpPr>
          <p:nvPr/>
        </p:nvCxnSpPr>
        <p:spPr>
          <a:xfrm>
            <a:off x="7729302" y="2474350"/>
            <a:ext cx="9000" cy="645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64" name="Google Shape;264;p24"/>
          <p:cNvSpPr txBox="1"/>
          <p:nvPr/>
        </p:nvSpPr>
        <p:spPr>
          <a:xfrm>
            <a:off x="290775" y="2705050"/>
            <a:ext cx="1483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osis ExtraLight"/>
                <a:ea typeface="Dosis ExtraLight"/>
                <a:cs typeface="Dosis ExtraLight"/>
                <a:sym typeface="Dosis ExtraLight"/>
              </a:rPr>
              <a:t>FRUIT DETECTION MODEL</a:t>
            </a:r>
            <a:endParaRPr>
              <a:latin typeface="Dosis ExtraLight"/>
              <a:ea typeface="Dosis ExtraLight"/>
              <a:cs typeface="Dosis ExtraLight"/>
              <a:sym typeface="Dosis ExtraLight"/>
            </a:endParaRPr>
          </a:p>
        </p:txBody>
      </p:sp>
      <p:sp>
        <p:nvSpPr>
          <p:cNvPr id="265" name="Google Shape;265;p24"/>
          <p:cNvSpPr txBox="1"/>
          <p:nvPr/>
        </p:nvSpPr>
        <p:spPr>
          <a:xfrm>
            <a:off x="1119875" y="1263325"/>
            <a:ext cx="183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Dosis"/>
                <a:ea typeface="Dosis"/>
                <a:cs typeface="Dosis"/>
                <a:sym typeface="Dosis"/>
              </a:rPr>
              <a:t>MOBILE APPLICATION</a:t>
            </a:r>
            <a:endParaRPr b="1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66" name="Google Shape;266;p24"/>
          <p:cNvSpPr txBox="1"/>
          <p:nvPr/>
        </p:nvSpPr>
        <p:spPr>
          <a:xfrm>
            <a:off x="6326625" y="1263325"/>
            <a:ext cx="167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Dosis"/>
                <a:ea typeface="Dosis"/>
                <a:cs typeface="Dosis"/>
                <a:sym typeface="Dosis"/>
              </a:rPr>
              <a:t>SERVER</a:t>
            </a:r>
            <a:endParaRPr b="1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67" name="Google Shape;267;p24"/>
          <p:cNvSpPr txBox="1"/>
          <p:nvPr/>
        </p:nvSpPr>
        <p:spPr>
          <a:xfrm>
            <a:off x="5604325" y="2489350"/>
            <a:ext cx="16785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osis ExtraLight"/>
                <a:ea typeface="Dosis ExtraLight"/>
                <a:cs typeface="Dosis ExtraLight"/>
                <a:sym typeface="Dosis ExtraLight"/>
              </a:rPr>
              <a:t>RIPENESS CLASSIFICATION MODEL</a:t>
            </a:r>
            <a:endParaRPr>
              <a:latin typeface="Dosis ExtraLight"/>
              <a:ea typeface="Dosis ExtraLight"/>
              <a:cs typeface="Dosis ExtraLight"/>
              <a:sym typeface="Dosis ExtraLight"/>
            </a:endParaRPr>
          </a:p>
        </p:txBody>
      </p:sp>
      <p:cxnSp>
        <p:nvCxnSpPr>
          <p:cNvPr id="268" name="Google Shape;268;p24"/>
          <p:cNvCxnSpPr/>
          <p:nvPr/>
        </p:nvCxnSpPr>
        <p:spPr>
          <a:xfrm flipH="1" rot="10800000">
            <a:off x="3960400" y="2496675"/>
            <a:ext cx="1263300" cy="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9" name="Google Shape;269;p24"/>
          <p:cNvCxnSpPr/>
          <p:nvPr/>
        </p:nvCxnSpPr>
        <p:spPr>
          <a:xfrm flipH="1">
            <a:off x="3975438" y="2900050"/>
            <a:ext cx="1263300" cy="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METHODOLOGY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26"/>
          <p:cNvSpPr txBox="1"/>
          <p:nvPr>
            <p:ph type="ctrTitle"/>
          </p:nvPr>
        </p:nvSpPr>
        <p:spPr>
          <a:xfrm>
            <a:off x="2389500" y="2131250"/>
            <a:ext cx="6482700" cy="203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detection model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27"/>
          <p:cNvSpPr txBox="1"/>
          <p:nvPr>
            <p:ph type="ctrTitle"/>
          </p:nvPr>
        </p:nvSpPr>
        <p:spPr>
          <a:xfrm>
            <a:off x="1491425" y="349225"/>
            <a:ext cx="5388900" cy="50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OBJECT detection</a:t>
            </a:r>
            <a:endParaRPr sz="3200"/>
          </a:p>
        </p:txBody>
      </p:sp>
      <p:sp>
        <p:nvSpPr>
          <p:cNvPr id="285" name="Google Shape;285;p27"/>
          <p:cNvSpPr txBox="1"/>
          <p:nvPr/>
        </p:nvSpPr>
        <p:spPr>
          <a:xfrm>
            <a:off x="4393900" y="439900"/>
            <a:ext cx="3707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Dosis ExtraLight"/>
                <a:ea typeface="Dosis ExtraLight"/>
                <a:cs typeface="Dosis ExtraLight"/>
                <a:sym typeface="Dosis ExtraLight"/>
              </a:rPr>
              <a:t>Fast </a:t>
            </a:r>
            <a:r>
              <a:rPr lang="en" sz="2200">
                <a:latin typeface="Dosis ExtraLight"/>
                <a:ea typeface="Dosis ExtraLight"/>
                <a:cs typeface="Dosis ExtraLight"/>
                <a:sym typeface="Dosis ExtraLight"/>
              </a:rPr>
              <a:t>SPEED  and High ACCURACY</a:t>
            </a:r>
            <a:endParaRPr sz="2200">
              <a:latin typeface="Dosis ExtraLight"/>
              <a:ea typeface="Dosis ExtraLight"/>
              <a:cs typeface="Dosis ExtraLight"/>
              <a:sym typeface="Dosis ExtraLight"/>
            </a:endParaRPr>
          </a:p>
        </p:txBody>
      </p:sp>
      <p:sp>
        <p:nvSpPr>
          <p:cNvPr id="286" name="Google Shape;286;p27"/>
          <p:cNvSpPr txBox="1"/>
          <p:nvPr/>
        </p:nvSpPr>
        <p:spPr>
          <a:xfrm>
            <a:off x="449813" y="1144450"/>
            <a:ext cx="2417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Dosis ExtraLight"/>
                <a:ea typeface="Dosis ExtraLight"/>
                <a:cs typeface="Dosis ExtraLight"/>
                <a:sym typeface="Dosis ExtraLight"/>
              </a:rPr>
              <a:t>Regional Based</a:t>
            </a:r>
            <a:endParaRPr sz="3000">
              <a:latin typeface="Dosis ExtraLight"/>
              <a:ea typeface="Dosis ExtraLight"/>
              <a:cs typeface="Dosis ExtraLight"/>
              <a:sym typeface="Dosis ExtraLight"/>
            </a:endParaRPr>
          </a:p>
        </p:txBody>
      </p:sp>
      <p:sp>
        <p:nvSpPr>
          <p:cNvPr id="287" name="Google Shape;287;p27"/>
          <p:cNvSpPr txBox="1"/>
          <p:nvPr/>
        </p:nvSpPr>
        <p:spPr>
          <a:xfrm>
            <a:off x="397021" y="1821050"/>
            <a:ext cx="28821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Dosis"/>
                <a:ea typeface="Dosis"/>
                <a:cs typeface="Dosis"/>
                <a:sym typeface="Dosis"/>
              </a:rPr>
              <a:t>Two step approach </a:t>
            </a:r>
            <a:endParaRPr b="1" sz="1500"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Dosis ExtraLight"/>
                <a:ea typeface="Dosis ExtraLight"/>
                <a:cs typeface="Dosis ExtraLight"/>
                <a:sym typeface="Dosis ExtraLight"/>
              </a:rPr>
              <a:t>High accuracy</a:t>
            </a:r>
            <a:endParaRPr sz="1500">
              <a:latin typeface="Dosis ExtraLight"/>
              <a:ea typeface="Dosis ExtraLight"/>
              <a:cs typeface="Dosis ExtraLight"/>
              <a:sym typeface="Dosis Extra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Dosis ExtraLight"/>
              <a:ea typeface="Dosis ExtraLight"/>
              <a:cs typeface="Dosis ExtraLight"/>
              <a:sym typeface="Dosis Extra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Dosis ExtraLight"/>
                <a:ea typeface="Dosis ExtraLight"/>
                <a:cs typeface="Dosis ExtraLight"/>
                <a:sym typeface="Dosis ExtraLight"/>
              </a:rPr>
              <a:t>Slow speed</a:t>
            </a:r>
            <a:endParaRPr sz="1500">
              <a:latin typeface="Dosis ExtraLight"/>
              <a:ea typeface="Dosis ExtraLight"/>
              <a:cs typeface="Dosis ExtraLight"/>
              <a:sym typeface="Dosis Extra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Dosis ExtraLight"/>
              <a:ea typeface="Dosis ExtraLight"/>
              <a:cs typeface="Dosis ExtraLight"/>
              <a:sym typeface="Dosis ExtraLight"/>
            </a:endParaRPr>
          </a:p>
        </p:txBody>
      </p:sp>
      <p:sp>
        <p:nvSpPr>
          <p:cNvPr id="288" name="Google Shape;288;p27"/>
          <p:cNvSpPr txBox="1"/>
          <p:nvPr/>
        </p:nvSpPr>
        <p:spPr>
          <a:xfrm>
            <a:off x="4453163" y="1144450"/>
            <a:ext cx="3089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Dosis ExtraLight"/>
                <a:ea typeface="Dosis ExtraLight"/>
                <a:cs typeface="Dosis ExtraLight"/>
                <a:sym typeface="Dosis ExtraLight"/>
              </a:rPr>
              <a:t>Fully Convolutional</a:t>
            </a:r>
            <a:endParaRPr sz="3000">
              <a:latin typeface="Dosis ExtraLight"/>
              <a:ea typeface="Dosis ExtraLight"/>
              <a:cs typeface="Dosis ExtraLight"/>
              <a:sym typeface="Dosis ExtraLight"/>
            </a:endParaRPr>
          </a:p>
        </p:txBody>
      </p:sp>
      <p:sp>
        <p:nvSpPr>
          <p:cNvPr id="289" name="Google Shape;289;p27"/>
          <p:cNvSpPr txBox="1"/>
          <p:nvPr/>
        </p:nvSpPr>
        <p:spPr>
          <a:xfrm>
            <a:off x="4295238" y="1821050"/>
            <a:ext cx="3644700" cy="11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Dosis"/>
                <a:ea typeface="Dosis"/>
                <a:cs typeface="Dosis"/>
                <a:sym typeface="Dosis"/>
              </a:rPr>
              <a:t>Single step </a:t>
            </a:r>
            <a:r>
              <a:rPr b="1" lang="en" sz="1700">
                <a:latin typeface="Dosis"/>
                <a:ea typeface="Dosis"/>
                <a:cs typeface="Dosis"/>
                <a:sym typeface="Dosis"/>
              </a:rPr>
              <a:t>approach</a:t>
            </a:r>
            <a:endParaRPr b="1" sz="1700"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Dosis ExtraLight"/>
                <a:ea typeface="Dosis ExtraLight"/>
                <a:cs typeface="Dosis ExtraLight"/>
                <a:sym typeface="Dosis ExtraLight"/>
              </a:rPr>
              <a:t>Lower </a:t>
            </a:r>
            <a:r>
              <a:rPr lang="en" sz="1500">
                <a:latin typeface="Dosis ExtraLight"/>
                <a:ea typeface="Dosis ExtraLight"/>
                <a:cs typeface="Dosis ExtraLight"/>
                <a:sym typeface="Dosis ExtraLight"/>
              </a:rPr>
              <a:t>accuracy</a:t>
            </a:r>
            <a:endParaRPr sz="1500">
              <a:latin typeface="Dosis ExtraLight"/>
              <a:ea typeface="Dosis ExtraLight"/>
              <a:cs typeface="Dosis ExtraLight"/>
              <a:sym typeface="Dosis Extra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Dosis ExtraLight"/>
              <a:ea typeface="Dosis ExtraLight"/>
              <a:cs typeface="Dosis ExtraLight"/>
              <a:sym typeface="Dosis Extra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Dosis ExtraLight"/>
                <a:ea typeface="Dosis ExtraLight"/>
                <a:cs typeface="Dosis ExtraLight"/>
                <a:sym typeface="Dosis ExtraLight"/>
              </a:rPr>
              <a:t>Fast speed</a:t>
            </a:r>
            <a:endParaRPr sz="1500">
              <a:latin typeface="Dosis ExtraLight"/>
              <a:ea typeface="Dosis ExtraLight"/>
              <a:cs typeface="Dosis ExtraLight"/>
              <a:sym typeface="Dosis ExtraLight"/>
            </a:endParaRPr>
          </a:p>
        </p:txBody>
      </p:sp>
      <p:pic>
        <p:nvPicPr>
          <p:cNvPr id="290" name="Google Shape;29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5175" y="2518164"/>
            <a:ext cx="2473625" cy="24920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31350" y="2618900"/>
            <a:ext cx="4212655" cy="2290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28"/>
          <p:cNvSpPr txBox="1"/>
          <p:nvPr>
            <p:ph type="ctrTitle"/>
          </p:nvPr>
        </p:nvSpPr>
        <p:spPr>
          <a:xfrm>
            <a:off x="1466175" y="348400"/>
            <a:ext cx="7320600" cy="50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OBJECT detection - data collection / Annotation</a:t>
            </a:r>
            <a:endParaRPr sz="3200"/>
          </a:p>
        </p:txBody>
      </p:sp>
      <p:sp>
        <p:nvSpPr>
          <p:cNvPr id="297" name="Google Shape;297;p28"/>
          <p:cNvSpPr txBox="1"/>
          <p:nvPr/>
        </p:nvSpPr>
        <p:spPr>
          <a:xfrm>
            <a:off x="364850" y="1090525"/>
            <a:ext cx="39429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Dosis ExtraLight"/>
                <a:ea typeface="Dosis ExtraLight"/>
                <a:cs typeface="Dosis ExtraLight"/>
                <a:sym typeface="Dosis ExtraLight"/>
              </a:rPr>
              <a:t>Whole dataset = 30,000 images</a:t>
            </a:r>
            <a:endParaRPr sz="2400">
              <a:latin typeface="Dosis ExtraLight"/>
              <a:ea typeface="Dosis ExtraLight"/>
              <a:cs typeface="Dosis ExtraLight"/>
              <a:sym typeface="Dosis ExtraLight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Dosis ExtraLight"/>
              <a:buChar char="❖"/>
            </a:pPr>
            <a:r>
              <a:rPr lang="en" sz="2400">
                <a:latin typeface="Dosis ExtraLight"/>
                <a:ea typeface="Dosis ExtraLight"/>
                <a:cs typeface="Dosis ExtraLight"/>
                <a:sym typeface="Dosis ExtraLight"/>
              </a:rPr>
              <a:t>Various sources</a:t>
            </a:r>
            <a:endParaRPr sz="2400">
              <a:latin typeface="Dosis ExtraLight"/>
              <a:ea typeface="Dosis ExtraLight"/>
              <a:cs typeface="Dosis ExtraLight"/>
              <a:sym typeface="Dosis ExtraLight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Dosis ExtraLight"/>
              <a:buChar char="❖"/>
            </a:pPr>
            <a:r>
              <a:rPr lang="en" sz="2400">
                <a:latin typeface="Dosis ExtraLight"/>
                <a:ea typeface="Dosis ExtraLight"/>
                <a:cs typeface="Dosis ExtraLight"/>
                <a:sym typeface="Dosis ExtraLight"/>
              </a:rPr>
              <a:t>Non fruit images</a:t>
            </a:r>
            <a:endParaRPr sz="2400">
              <a:latin typeface="Dosis ExtraLight"/>
              <a:ea typeface="Dosis ExtraLight"/>
              <a:cs typeface="Dosis ExtraLight"/>
              <a:sym typeface="Dosis ExtraLight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Dosis ExtraLight"/>
              <a:buChar char="❖"/>
            </a:pPr>
            <a:r>
              <a:rPr lang="en" sz="2400">
                <a:latin typeface="Dosis ExtraLight"/>
                <a:ea typeface="Dosis ExtraLight"/>
                <a:cs typeface="Dosis ExtraLight"/>
                <a:sym typeface="Dosis ExtraLight"/>
              </a:rPr>
              <a:t>Abnormal fruits</a:t>
            </a:r>
            <a:endParaRPr sz="2400">
              <a:latin typeface="Dosis ExtraLight"/>
              <a:ea typeface="Dosis ExtraLight"/>
              <a:cs typeface="Dosis ExtraLight"/>
              <a:sym typeface="Dosis ExtraLight"/>
            </a:endParaRPr>
          </a:p>
        </p:txBody>
      </p:sp>
      <p:grpSp>
        <p:nvGrpSpPr>
          <p:cNvPr id="298" name="Google Shape;298;p28"/>
          <p:cNvGrpSpPr/>
          <p:nvPr/>
        </p:nvGrpSpPr>
        <p:grpSpPr>
          <a:xfrm>
            <a:off x="3686132" y="1594141"/>
            <a:ext cx="4436280" cy="3195711"/>
            <a:chOff x="4243400" y="1141975"/>
            <a:chExt cx="4546300" cy="2297750"/>
          </a:xfrm>
        </p:grpSpPr>
        <p:pic>
          <p:nvPicPr>
            <p:cNvPr id="299" name="Google Shape;299;p2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243400" y="1141975"/>
              <a:ext cx="2164550" cy="1313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0" name="Google Shape;300;p2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675100" y="1141975"/>
              <a:ext cx="1114597" cy="13138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1" name="Google Shape;301;p2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407950" y="1141975"/>
              <a:ext cx="1267151" cy="22894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2" name="Google Shape;302;p2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861294" y="2459925"/>
              <a:ext cx="600156" cy="9756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3" name="Google Shape;303;p28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5455450" y="2467376"/>
              <a:ext cx="952500" cy="952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4" name="Google Shape;304;p28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7675100" y="2455800"/>
              <a:ext cx="1114600" cy="9756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5" name="Google Shape;305;p28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 rot="5400000">
              <a:off x="4071100" y="2649525"/>
              <a:ext cx="983925" cy="5964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06" name="Google Shape;306;p28"/>
          <p:cNvSpPr txBox="1"/>
          <p:nvPr/>
        </p:nvSpPr>
        <p:spPr>
          <a:xfrm>
            <a:off x="364850" y="3712050"/>
            <a:ext cx="33726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Dosis ExtraLight"/>
                <a:ea typeface="Dosis ExtraLight"/>
                <a:cs typeface="Dosis ExtraLight"/>
                <a:sym typeface="Dosis ExtraLight"/>
              </a:rPr>
              <a:t>Bounding box annoation</a:t>
            </a:r>
            <a:endParaRPr sz="2400">
              <a:latin typeface="Dosis ExtraLight"/>
              <a:ea typeface="Dosis ExtraLight"/>
              <a:cs typeface="Dosis ExtraLight"/>
              <a:sym typeface="Dosis ExtraLight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Dosis ExtraLight"/>
              <a:buChar char="❖"/>
            </a:pPr>
            <a:r>
              <a:rPr lang="en" sz="2400">
                <a:latin typeface="Dosis ExtraLight"/>
                <a:ea typeface="Dosis ExtraLight"/>
                <a:cs typeface="Dosis ExtraLight"/>
                <a:sym typeface="Dosis ExtraLight"/>
              </a:rPr>
              <a:t>CVAT/labelImg</a:t>
            </a:r>
            <a:endParaRPr sz="2400">
              <a:latin typeface="Dosis ExtraLight"/>
              <a:ea typeface="Dosis ExtraLight"/>
              <a:cs typeface="Dosis ExtraLight"/>
              <a:sym typeface="Dosis ExtraLight"/>
            </a:endParaRPr>
          </a:p>
        </p:txBody>
      </p:sp>
      <p:grpSp>
        <p:nvGrpSpPr>
          <p:cNvPr id="307" name="Google Shape;307;p28"/>
          <p:cNvGrpSpPr/>
          <p:nvPr/>
        </p:nvGrpSpPr>
        <p:grpSpPr>
          <a:xfrm>
            <a:off x="3835571" y="1776318"/>
            <a:ext cx="4286822" cy="3013588"/>
            <a:chOff x="4572000" y="1191125"/>
            <a:chExt cx="3755100" cy="2280775"/>
          </a:xfrm>
        </p:grpSpPr>
        <p:grpSp>
          <p:nvGrpSpPr>
            <p:cNvPr id="308" name="Google Shape;308;p28"/>
            <p:cNvGrpSpPr/>
            <p:nvPr/>
          </p:nvGrpSpPr>
          <p:grpSpPr>
            <a:xfrm>
              <a:off x="4572000" y="1191125"/>
              <a:ext cx="2840700" cy="2280775"/>
              <a:chOff x="4572000" y="1191125"/>
              <a:chExt cx="2840700" cy="2280775"/>
            </a:xfrm>
          </p:grpSpPr>
          <p:grpSp>
            <p:nvGrpSpPr>
              <p:cNvPr id="309" name="Google Shape;309;p28"/>
              <p:cNvGrpSpPr/>
              <p:nvPr/>
            </p:nvGrpSpPr>
            <p:grpSpPr>
              <a:xfrm>
                <a:off x="4572000" y="1191125"/>
                <a:ext cx="1675425" cy="2280775"/>
                <a:chOff x="4572000" y="1191125"/>
                <a:chExt cx="1675425" cy="2280775"/>
              </a:xfrm>
            </p:grpSpPr>
            <p:sp>
              <p:nvSpPr>
                <p:cNvPr id="310" name="Google Shape;310;p28"/>
                <p:cNvSpPr/>
                <p:nvPr/>
              </p:nvSpPr>
              <p:spPr>
                <a:xfrm>
                  <a:off x="4999125" y="3042000"/>
                  <a:ext cx="315900" cy="400200"/>
                </a:xfrm>
                <a:prstGeom prst="rect">
                  <a:avLst/>
                </a:prstGeom>
                <a:noFill/>
                <a:ln cap="flat" cmpd="sng" w="9525">
                  <a:solidFill>
                    <a:srgbClr val="00FF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311" name="Google Shape;311;p28"/>
                <p:cNvGrpSpPr/>
                <p:nvPr/>
              </p:nvGrpSpPr>
              <p:grpSpPr>
                <a:xfrm>
                  <a:off x="4572000" y="1191125"/>
                  <a:ext cx="1675425" cy="2280775"/>
                  <a:chOff x="4572000" y="1191125"/>
                  <a:chExt cx="1675425" cy="2280775"/>
                </a:xfrm>
              </p:grpSpPr>
              <p:sp>
                <p:nvSpPr>
                  <p:cNvPr id="312" name="Google Shape;312;p28"/>
                  <p:cNvSpPr/>
                  <p:nvPr/>
                </p:nvSpPr>
                <p:spPr>
                  <a:xfrm>
                    <a:off x="5497125" y="2475300"/>
                    <a:ext cx="750300" cy="996600"/>
                  </a:xfrm>
                  <a:prstGeom prst="rect">
                    <a:avLst/>
                  </a:prstGeom>
                  <a:noFill/>
                  <a:ln cap="flat" cmpd="sng" w="9525">
                    <a:solidFill>
                      <a:srgbClr val="FF0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3" name="Google Shape;313;p28"/>
                  <p:cNvSpPr/>
                  <p:nvPr/>
                </p:nvSpPr>
                <p:spPr>
                  <a:xfrm>
                    <a:off x="4572000" y="1845475"/>
                    <a:ext cx="475200" cy="504000"/>
                  </a:xfrm>
                  <a:prstGeom prst="rect">
                    <a:avLst/>
                  </a:prstGeom>
                  <a:noFill/>
                  <a:ln cap="flat" cmpd="sng" w="9525">
                    <a:solidFill>
                      <a:srgbClr val="FF0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4" name="Google Shape;314;p28"/>
                  <p:cNvSpPr/>
                  <p:nvPr/>
                </p:nvSpPr>
                <p:spPr>
                  <a:xfrm>
                    <a:off x="5021925" y="1845475"/>
                    <a:ext cx="475200" cy="504000"/>
                  </a:xfrm>
                  <a:prstGeom prst="rect">
                    <a:avLst/>
                  </a:prstGeom>
                  <a:noFill/>
                  <a:ln cap="flat" cmpd="sng" w="9525">
                    <a:solidFill>
                      <a:srgbClr val="FF0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5" name="Google Shape;315;p28"/>
                  <p:cNvSpPr/>
                  <p:nvPr/>
                </p:nvSpPr>
                <p:spPr>
                  <a:xfrm>
                    <a:off x="5444725" y="1845475"/>
                    <a:ext cx="475200" cy="504000"/>
                  </a:xfrm>
                  <a:prstGeom prst="rect">
                    <a:avLst/>
                  </a:prstGeom>
                  <a:noFill/>
                  <a:ln cap="flat" cmpd="sng" w="9525">
                    <a:solidFill>
                      <a:srgbClr val="FF0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6" name="Google Shape;316;p28"/>
                  <p:cNvSpPr/>
                  <p:nvPr/>
                </p:nvSpPr>
                <p:spPr>
                  <a:xfrm>
                    <a:off x="5564975" y="1520425"/>
                    <a:ext cx="475200" cy="451200"/>
                  </a:xfrm>
                  <a:prstGeom prst="rect">
                    <a:avLst/>
                  </a:prstGeom>
                  <a:noFill/>
                  <a:ln cap="flat" cmpd="sng" w="9525">
                    <a:solidFill>
                      <a:srgbClr val="FF0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7" name="Google Shape;317;p28"/>
                  <p:cNvSpPr/>
                  <p:nvPr/>
                </p:nvSpPr>
                <p:spPr>
                  <a:xfrm>
                    <a:off x="4838700" y="1520425"/>
                    <a:ext cx="475200" cy="451200"/>
                  </a:xfrm>
                  <a:prstGeom prst="rect">
                    <a:avLst/>
                  </a:prstGeom>
                  <a:noFill/>
                  <a:ln cap="flat" cmpd="sng" w="9525">
                    <a:solidFill>
                      <a:srgbClr val="FF0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8" name="Google Shape;318;p28"/>
                  <p:cNvSpPr/>
                  <p:nvPr/>
                </p:nvSpPr>
                <p:spPr>
                  <a:xfrm>
                    <a:off x="4838700" y="1191125"/>
                    <a:ext cx="413400" cy="400200"/>
                  </a:xfrm>
                  <a:prstGeom prst="rect">
                    <a:avLst/>
                  </a:prstGeom>
                  <a:noFill/>
                  <a:ln cap="flat" cmpd="sng" w="9525">
                    <a:solidFill>
                      <a:srgbClr val="FF0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9" name="Google Shape;319;p28"/>
                  <p:cNvSpPr/>
                  <p:nvPr/>
                </p:nvSpPr>
                <p:spPr>
                  <a:xfrm>
                    <a:off x="5252100" y="1243025"/>
                    <a:ext cx="475200" cy="451200"/>
                  </a:xfrm>
                  <a:prstGeom prst="rect">
                    <a:avLst/>
                  </a:prstGeom>
                  <a:noFill/>
                  <a:ln cap="flat" cmpd="sng" w="9525">
                    <a:solidFill>
                      <a:srgbClr val="FF0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320" name="Google Shape;320;p28"/>
                <p:cNvSpPr/>
                <p:nvPr/>
              </p:nvSpPr>
              <p:spPr>
                <a:xfrm>
                  <a:off x="5057775" y="2571750"/>
                  <a:ext cx="364200" cy="289200"/>
                </a:xfrm>
                <a:prstGeom prst="rect">
                  <a:avLst/>
                </a:prstGeom>
                <a:noFill/>
                <a:ln cap="flat" cmpd="sng" w="9525">
                  <a:solidFill>
                    <a:srgbClr val="00FF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321" name="Google Shape;321;p28"/>
              <p:cNvSpPr/>
              <p:nvPr/>
            </p:nvSpPr>
            <p:spPr>
              <a:xfrm>
                <a:off x="6371025" y="2507450"/>
                <a:ext cx="326100" cy="323700"/>
              </a:xfrm>
              <a:prstGeom prst="rect">
                <a:avLst/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2" name="Google Shape;322;p28"/>
              <p:cNvSpPr/>
              <p:nvPr/>
            </p:nvSpPr>
            <p:spPr>
              <a:xfrm>
                <a:off x="6371025" y="2831150"/>
                <a:ext cx="326100" cy="323700"/>
              </a:xfrm>
              <a:prstGeom prst="rect">
                <a:avLst/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3" name="Google Shape;323;p28"/>
              <p:cNvSpPr/>
              <p:nvPr/>
            </p:nvSpPr>
            <p:spPr>
              <a:xfrm>
                <a:off x="6600825" y="2951575"/>
                <a:ext cx="326100" cy="323700"/>
              </a:xfrm>
              <a:prstGeom prst="rect">
                <a:avLst/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4" name="Google Shape;324;p28"/>
              <p:cNvSpPr/>
              <p:nvPr/>
            </p:nvSpPr>
            <p:spPr>
              <a:xfrm>
                <a:off x="6600825" y="2429125"/>
                <a:ext cx="326100" cy="323700"/>
              </a:xfrm>
              <a:prstGeom prst="rect">
                <a:avLst/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5" name="Google Shape;325;p28"/>
              <p:cNvSpPr/>
              <p:nvPr/>
            </p:nvSpPr>
            <p:spPr>
              <a:xfrm>
                <a:off x="6926925" y="2429125"/>
                <a:ext cx="326100" cy="323700"/>
              </a:xfrm>
              <a:prstGeom prst="rect">
                <a:avLst/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6" name="Google Shape;326;p28"/>
              <p:cNvSpPr/>
              <p:nvPr/>
            </p:nvSpPr>
            <p:spPr>
              <a:xfrm>
                <a:off x="6820725" y="2951575"/>
                <a:ext cx="326100" cy="323700"/>
              </a:xfrm>
              <a:prstGeom prst="rect">
                <a:avLst/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7" name="Google Shape;327;p28"/>
              <p:cNvSpPr/>
              <p:nvPr/>
            </p:nvSpPr>
            <p:spPr>
              <a:xfrm>
                <a:off x="6371025" y="2248050"/>
                <a:ext cx="326100" cy="323700"/>
              </a:xfrm>
              <a:prstGeom prst="rect">
                <a:avLst/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8" name="Google Shape;328;p28"/>
              <p:cNvSpPr/>
              <p:nvPr/>
            </p:nvSpPr>
            <p:spPr>
              <a:xfrm>
                <a:off x="6600825" y="2169663"/>
                <a:ext cx="326100" cy="323700"/>
              </a:xfrm>
              <a:prstGeom prst="rect">
                <a:avLst/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9" name="Google Shape;329;p28"/>
              <p:cNvSpPr/>
              <p:nvPr/>
            </p:nvSpPr>
            <p:spPr>
              <a:xfrm>
                <a:off x="7086600" y="2248050"/>
                <a:ext cx="326100" cy="323700"/>
              </a:xfrm>
              <a:prstGeom prst="rect">
                <a:avLst/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0" name="Google Shape;330;p28"/>
              <p:cNvSpPr/>
              <p:nvPr/>
            </p:nvSpPr>
            <p:spPr>
              <a:xfrm>
                <a:off x="6820725" y="2248050"/>
                <a:ext cx="326100" cy="323700"/>
              </a:xfrm>
              <a:prstGeom prst="rect">
                <a:avLst/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31" name="Google Shape;331;p28"/>
            <p:cNvSpPr/>
            <p:nvPr/>
          </p:nvSpPr>
          <p:spPr>
            <a:xfrm>
              <a:off x="7412700" y="2488400"/>
              <a:ext cx="914400" cy="983400"/>
            </a:xfrm>
            <a:prstGeom prst="rect">
              <a:avLst/>
            </a:prstGeom>
            <a:noFill/>
            <a:ln cap="flat" cmpd="sng" w="9525">
              <a:solidFill>
                <a:srgbClr val="BF9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2999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Isometric Proposal by Slidesgo">
  <a:themeElements>
    <a:clrScheme name="Simple Light">
      <a:dk1>
        <a:srgbClr val="263238"/>
      </a:dk1>
      <a:lt1>
        <a:srgbClr val="37474F"/>
      </a:lt1>
      <a:dk2>
        <a:srgbClr val="455A64"/>
      </a:dk2>
      <a:lt2>
        <a:srgbClr val="999999"/>
      </a:lt2>
      <a:accent1>
        <a:srgbClr val="E0E0E0"/>
      </a:accent1>
      <a:accent2>
        <a:srgbClr val="EBEBEB"/>
      </a:accent2>
      <a:accent3>
        <a:srgbClr val="FAFAFA"/>
      </a:accent3>
      <a:accent4>
        <a:srgbClr val="1FB299"/>
      </a:accent4>
      <a:accent5>
        <a:srgbClr val="23C7AC"/>
      </a:accent5>
      <a:accent6>
        <a:srgbClr val="7DEBD9"/>
      </a:accent6>
      <a:hlink>
        <a:srgbClr val="7DEBD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